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3" r:id="rId3"/>
    <p:sldId id="257" r:id="rId4"/>
    <p:sldId id="260" r:id="rId5"/>
    <p:sldId id="262" r:id="rId6"/>
    <p:sldId id="263" r:id="rId7"/>
    <p:sldId id="274" r:id="rId8"/>
    <p:sldId id="275" r:id="rId9"/>
    <p:sldId id="261" r:id="rId10"/>
    <p:sldId id="264" r:id="rId11"/>
    <p:sldId id="268" r:id="rId12"/>
    <p:sldId id="270" r:id="rId13"/>
    <p:sldId id="272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FF"/>
    <a:srgbClr val="00CC00"/>
    <a:srgbClr val="66FF33"/>
    <a:srgbClr val="00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06677"/>
            <a:ext cx="8750710" cy="2504400"/>
          </a:xfrm>
          <a:prstGeom prst="rect">
            <a:avLst/>
          </a:prstGeom>
          <a:noFill/>
        </p:spPr>
        <p:txBody>
          <a:bodyPr wrap="square" lIns="68580" tIns="34290" rIns="68580" bIns="3429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Chào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Jokerman" panose="04090605060D06020702" pitchFamily="82" charset="0"/>
              </a:rPr>
              <a:t>mừng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Jokerman" panose="04090605060D06020702" pitchFamily="82" charset="0"/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latin typeface="Jokerman" panose="04090605060D06020702" pitchFamily="82" charset="0"/>
              </a:rPr>
              <a:t>em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CCFF"/>
                </a:solidFill>
                <a:latin typeface="Jokerman" panose="04090605060D06020702" pitchFamily="82" charset="0"/>
              </a:rPr>
              <a:t>đến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Jokerman" panose="04090605060D06020702" pitchFamily="82" charset="0"/>
              </a:rPr>
              <a:t>với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Jokerman" panose="04090605060D06020702" pitchFamily="82" charset="0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latin typeface="Jokerman" panose="04090605060D06020702" pitchFamily="82" charset="0"/>
              </a:rPr>
              <a:t>học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</a:rPr>
              <a:t>hôm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nay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474A66E-EF5A-4E86-8652-A32162AB1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1077"/>
            <a:ext cx="772973" cy="26231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8F5062-F5D2-4127-BAD1-21C525882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800600"/>
            <a:ext cx="728725" cy="20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1AB476-A23C-469F-BF4B-12A8452E255B}"/>
              </a:ext>
            </a:extLst>
          </p:cNvPr>
          <p:cNvSpPr txBox="1"/>
          <p:nvPr/>
        </p:nvSpPr>
        <p:spPr>
          <a:xfrm>
            <a:off x="381000" y="153816"/>
            <a:ext cx="8077200" cy="195375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KẾT HOA</a:t>
            </a:r>
            <a:endParaRPr lang="en-US" sz="3200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7C1ACC-E38B-4F9D-8997-BD3D8195D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5" y="3048001"/>
            <a:ext cx="8607037" cy="35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2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3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8E8D4F-2561-482D-A3B2-267757BD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7773">
            <a:off x="47244" y="4389261"/>
            <a:ext cx="1342295" cy="1342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58607F-E6E9-40EA-A557-25733676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0954"/>
            <a:ext cx="1200470" cy="1015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33B136-C32A-4070-A9E4-F99634BBD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470" y="5477208"/>
            <a:ext cx="786341" cy="1249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6B61204-EF03-409B-BC5F-584F997C6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2885" y="4344983"/>
            <a:ext cx="1357484" cy="1297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D2A431-EF6D-4AD8-9E10-6A10B068B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884" y="2713372"/>
            <a:ext cx="1020545" cy="1541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60CAE6-43C7-4BA6-9D8E-F0679146A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429" y="2695425"/>
            <a:ext cx="1058728" cy="12662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EC2BEF-22B4-44CC-B8FC-85978E0AB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9047"/>
            <a:ext cx="1091820" cy="9238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A8C1461-C3B9-442D-A5F5-1F64BEAEC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1894" y="3938843"/>
            <a:ext cx="1058728" cy="12662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1B9186A-AB3D-44BD-BA8C-6BEB56214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56862" y="-10606"/>
            <a:ext cx="3914664" cy="2845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18AABAE-28B7-4E0E-B3B5-AAE33F0C9F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4375" y="3281661"/>
            <a:ext cx="896792" cy="12406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600949E-DD57-4B37-A6B2-B824DF9BC2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6612" y="4960901"/>
            <a:ext cx="1020545" cy="1381988"/>
          </a:xfrm>
          <a:prstGeom prst="rect">
            <a:avLst/>
          </a:prstGeom>
        </p:spPr>
      </p:pic>
      <p:sp>
        <p:nvSpPr>
          <p:cNvPr id="30" name="Star: 4 Points 29">
            <a:extLst>
              <a:ext uri="{FF2B5EF4-FFF2-40B4-BE49-F238E27FC236}">
                <a16:creationId xmlns:a16="http://schemas.microsoft.com/office/drawing/2014/main" xmlns="" id="{F1A6CDFD-61DC-4D49-B2B2-01C7627306AE}"/>
              </a:ext>
            </a:extLst>
          </p:cNvPr>
          <p:cNvSpPr/>
          <p:nvPr/>
        </p:nvSpPr>
        <p:spPr>
          <a:xfrm>
            <a:off x="4697068" y="4588972"/>
            <a:ext cx="293085" cy="203700"/>
          </a:xfrm>
          <a:prstGeom prst="star4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4 Points 30">
            <a:extLst>
              <a:ext uri="{FF2B5EF4-FFF2-40B4-BE49-F238E27FC236}">
                <a16:creationId xmlns:a16="http://schemas.microsoft.com/office/drawing/2014/main" xmlns="" id="{EF71A19A-5EFC-4C4F-AB11-6A1D103B4497}"/>
              </a:ext>
            </a:extLst>
          </p:cNvPr>
          <p:cNvSpPr/>
          <p:nvPr/>
        </p:nvSpPr>
        <p:spPr>
          <a:xfrm>
            <a:off x="4406627" y="2057400"/>
            <a:ext cx="293085" cy="203700"/>
          </a:xfrm>
          <a:prstGeom prst="star4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4 Points 31">
            <a:extLst>
              <a:ext uri="{FF2B5EF4-FFF2-40B4-BE49-F238E27FC236}">
                <a16:creationId xmlns:a16="http://schemas.microsoft.com/office/drawing/2014/main" xmlns="" id="{AFB3B5D4-9FBC-49F3-B7E2-DF0F3B671F91}"/>
              </a:ext>
            </a:extLst>
          </p:cNvPr>
          <p:cNvSpPr/>
          <p:nvPr/>
        </p:nvSpPr>
        <p:spPr>
          <a:xfrm>
            <a:off x="3683355" y="3193971"/>
            <a:ext cx="293085" cy="203700"/>
          </a:xfrm>
          <a:prstGeom prst="star4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4 Points 32">
            <a:extLst>
              <a:ext uri="{FF2B5EF4-FFF2-40B4-BE49-F238E27FC236}">
                <a16:creationId xmlns:a16="http://schemas.microsoft.com/office/drawing/2014/main" xmlns="" id="{2326E4E8-600B-47F8-8DEB-7768684E7110}"/>
              </a:ext>
            </a:extLst>
          </p:cNvPr>
          <p:cNvSpPr/>
          <p:nvPr/>
        </p:nvSpPr>
        <p:spPr>
          <a:xfrm>
            <a:off x="4486713" y="3302701"/>
            <a:ext cx="293085" cy="203700"/>
          </a:xfrm>
          <a:prstGeom prst="star4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4 Points 33">
            <a:extLst>
              <a:ext uri="{FF2B5EF4-FFF2-40B4-BE49-F238E27FC236}">
                <a16:creationId xmlns:a16="http://schemas.microsoft.com/office/drawing/2014/main" xmlns="" id="{5B255D10-8F47-412F-98DB-AAEF1DADA08D}"/>
              </a:ext>
            </a:extLst>
          </p:cNvPr>
          <p:cNvSpPr/>
          <p:nvPr/>
        </p:nvSpPr>
        <p:spPr>
          <a:xfrm>
            <a:off x="3962869" y="3711883"/>
            <a:ext cx="293085" cy="203700"/>
          </a:xfrm>
          <a:prstGeom prst="star4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4 Points 34">
            <a:extLst>
              <a:ext uri="{FF2B5EF4-FFF2-40B4-BE49-F238E27FC236}">
                <a16:creationId xmlns:a16="http://schemas.microsoft.com/office/drawing/2014/main" xmlns="" id="{0A612CB6-005E-4238-BF06-86436B85DAB5}"/>
              </a:ext>
            </a:extLst>
          </p:cNvPr>
          <p:cNvSpPr/>
          <p:nvPr/>
        </p:nvSpPr>
        <p:spPr>
          <a:xfrm>
            <a:off x="4346458" y="4150428"/>
            <a:ext cx="293085" cy="203700"/>
          </a:xfrm>
          <a:prstGeom prst="star4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4 Points 35">
            <a:extLst>
              <a:ext uri="{FF2B5EF4-FFF2-40B4-BE49-F238E27FC236}">
                <a16:creationId xmlns:a16="http://schemas.microsoft.com/office/drawing/2014/main" xmlns="" id="{01B5A576-C0A4-46C7-9722-6B249EEA9CBE}"/>
              </a:ext>
            </a:extLst>
          </p:cNvPr>
          <p:cNvSpPr/>
          <p:nvPr/>
        </p:nvSpPr>
        <p:spPr>
          <a:xfrm>
            <a:off x="3737667" y="4522283"/>
            <a:ext cx="293085" cy="203700"/>
          </a:xfrm>
          <a:prstGeom prst="star4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4 Points 36">
            <a:extLst>
              <a:ext uri="{FF2B5EF4-FFF2-40B4-BE49-F238E27FC236}">
                <a16:creationId xmlns:a16="http://schemas.microsoft.com/office/drawing/2014/main" xmlns="" id="{87D3F91C-E3CF-459A-9B26-6960EAB8300D}"/>
              </a:ext>
            </a:extLst>
          </p:cNvPr>
          <p:cNvSpPr/>
          <p:nvPr/>
        </p:nvSpPr>
        <p:spPr>
          <a:xfrm>
            <a:off x="3591125" y="5103210"/>
            <a:ext cx="293085" cy="203700"/>
          </a:xfrm>
          <a:prstGeom prst="star4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4 Points 37">
            <a:extLst>
              <a:ext uri="{FF2B5EF4-FFF2-40B4-BE49-F238E27FC236}">
                <a16:creationId xmlns:a16="http://schemas.microsoft.com/office/drawing/2014/main" xmlns="" id="{E84EDBAA-FFEA-44B4-ABB5-550403F278E8}"/>
              </a:ext>
            </a:extLst>
          </p:cNvPr>
          <p:cNvSpPr/>
          <p:nvPr/>
        </p:nvSpPr>
        <p:spPr>
          <a:xfrm>
            <a:off x="3437588" y="2773002"/>
            <a:ext cx="293085" cy="203700"/>
          </a:xfrm>
          <a:prstGeom prst="star4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4 Points 38">
            <a:extLst>
              <a:ext uri="{FF2B5EF4-FFF2-40B4-BE49-F238E27FC236}">
                <a16:creationId xmlns:a16="http://schemas.microsoft.com/office/drawing/2014/main" xmlns="" id="{2D7950FE-8069-4E63-A472-7E8BE6B895F4}"/>
              </a:ext>
            </a:extLst>
          </p:cNvPr>
          <p:cNvSpPr/>
          <p:nvPr/>
        </p:nvSpPr>
        <p:spPr>
          <a:xfrm>
            <a:off x="2713334" y="3482085"/>
            <a:ext cx="277468" cy="254329"/>
          </a:xfrm>
          <a:prstGeom prst="star4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4 Points 39">
            <a:extLst>
              <a:ext uri="{FF2B5EF4-FFF2-40B4-BE49-F238E27FC236}">
                <a16:creationId xmlns:a16="http://schemas.microsoft.com/office/drawing/2014/main" xmlns="" id="{9367CCC0-616C-4225-9B63-6066CDFBCA43}"/>
              </a:ext>
            </a:extLst>
          </p:cNvPr>
          <p:cNvSpPr/>
          <p:nvPr/>
        </p:nvSpPr>
        <p:spPr>
          <a:xfrm>
            <a:off x="5166328" y="2773002"/>
            <a:ext cx="293085" cy="203700"/>
          </a:xfrm>
          <a:prstGeom prst="star4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4 Points 40">
            <a:extLst>
              <a:ext uri="{FF2B5EF4-FFF2-40B4-BE49-F238E27FC236}">
                <a16:creationId xmlns:a16="http://schemas.microsoft.com/office/drawing/2014/main" xmlns="" id="{47C07B2C-A026-416C-89A6-384FFE97D5A1}"/>
              </a:ext>
            </a:extLst>
          </p:cNvPr>
          <p:cNvSpPr/>
          <p:nvPr/>
        </p:nvSpPr>
        <p:spPr>
          <a:xfrm>
            <a:off x="3302803" y="3599120"/>
            <a:ext cx="293085" cy="203700"/>
          </a:xfrm>
          <a:prstGeom prst="star4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4 Points 41">
            <a:extLst>
              <a:ext uri="{FF2B5EF4-FFF2-40B4-BE49-F238E27FC236}">
                <a16:creationId xmlns:a16="http://schemas.microsoft.com/office/drawing/2014/main" xmlns="" id="{25D7C8E0-0F7C-4417-93D7-1BFF0706BC57}"/>
              </a:ext>
            </a:extLst>
          </p:cNvPr>
          <p:cNvSpPr/>
          <p:nvPr/>
        </p:nvSpPr>
        <p:spPr>
          <a:xfrm>
            <a:off x="4197858" y="2773171"/>
            <a:ext cx="293085" cy="203700"/>
          </a:xfrm>
          <a:prstGeom prst="star4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4 Points 42">
            <a:extLst>
              <a:ext uri="{FF2B5EF4-FFF2-40B4-BE49-F238E27FC236}">
                <a16:creationId xmlns:a16="http://schemas.microsoft.com/office/drawing/2014/main" xmlns="" id="{0E67BCDB-2E6D-4494-86F7-310B3374389B}"/>
              </a:ext>
            </a:extLst>
          </p:cNvPr>
          <p:cNvSpPr/>
          <p:nvPr/>
        </p:nvSpPr>
        <p:spPr>
          <a:xfrm>
            <a:off x="2586579" y="4160523"/>
            <a:ext cx="293085" cy="203700"/>
          </a:xfrm>
          <a:prstGeom prst="star4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4 Points 43">
            <a:extLst>
              <a:ext uri="{FF2B5EF4-FFF2-40B4-BE49-F238E27FC236}">
                <a16:creationId xmlns:a16="http://schemas.microsoft.com/office/drawing/2014/main" xmlns="" id="{61CD88B4-9A28-4B57-BBE2-C7E52EDEF29E}"/>
              </a:ext>
            </a:extLst>
          </p:cNvPr>
          <p:cNvSpPr/>
          <p:nvPr/>
        </p:nvSpPr>
        <p:spPr>
          <a:xfrm>
            <a:off x="5465113" y="3484209"/>
            <a:ext cx="293085" cy="203700"/>
          </a:xfrm>
          <a:prstGeom prst="star4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4 Points 44">
            <a:extLst>
              <a:ext uri="{FF2B5EF4-FFF2-40B4-BE49-F238E27FC236}">
                <a16:creationId xmlns:a16="http://schemas.microsoft.com/office/drawing/2014/main" xmlns="" id="{573EACB9-76FD-4609-9A25-0C3192889CF3}"/>
              </a:ext>
            </a:extLst>
          </p:cNvPr>
          <p:cNvSpPr/>
          <p:nvPr/>
        </p:nvSpPr>
        <p:spPr>
          <a:xfrm>
            <a:off x="3170877" y="4279410"/>
            <a:ext cx="293085" cy="203700"/>
          </a:xfrm>
          <a:prstGeom prst="star4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4 Points 45">
            <a:extLst>
              <a:ext uri="{FF2B5EF4-FFF2-40B4-BE49-F238E27FC236}">
                <a16:creationId xmlns:a16="http://schemas.microsoft.com/office/drawing/2014/main" xmlns="" id="{68FBDCC1-3BC2-4F03-867F-81D6569CA980}"/>
              </a:ext>
            </a:extLst>
          </p:cNvPr>
          <p:cNvSpPr/>
          <p:nvPr/>
        </p:nvSpPr>
        <p:spPr>
          <a:xfrm>
            <a:off x="5591153" y="4150428"/>
            <a:ext cx="293085" cy="203700"/>
          </a:xfrm>
          <a:prstGeom prst="star4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41875 -0.01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31 0.04028 C 0.11927 0.04561 0.11337 0.05047 0.11111 0.05718 C 0.10851 0.06436 0.10712 0.07315 0.10591 0.08172 C 0.10469 0.09005 0.10591 0.09723 0.10712 0.10533 C 0.10851 0.1125 0.11025 0.12061 0.11493 0.12709 C 0.11858 0.1338 0.125 0.13936 0.13177 0.14329 C 0.1382 0.14723 0.14566 0.14954 0.1533 0.15093 C 0.16094 0.15209 0.16858 0.15209 0.17552 0.15093 C 0.18299 0.14954 0.18993 0.1463 0.19566 0.14098 C 0.20139 0.13658 0.20643 0.13033 0.20886 0.12315 C 0.21216 0.11644 0.21337 0.10764 0.21337 0.1 C 0.21406 0.09283 0.21337 0.08426 0.21025 0.07686 C 0.20695 0.07061 0.20139 0.06505 0.19375 0.0625 C 0.18611 0.06019 0.17865 0.06297 0.17344 0.06783 C 0.1691 0.07223 0.16597 0.0794 0.16528 0.08843 C 0.16528 0.09676 0.16597 0.10486 0.1691 0.11158 C 0.1724 0.11783 0.1717 0.11922 0.18438 0.12801 C 0.19566 0.13704 0.20695 0.13426 0.21406 0.13519 C 0.22084 0.13519 0.22674 0.13264 0.23351 0.12986 C 0.24115 0.12686 0.2474 0.12061 0.25209 0.11505 C 0.25643 0.11019 0.25834 0.10348 0.26077 0.09283 C 0.26268 0.08218 0.26268 0.07686 0.26268 0.06922 C 0.26268 0.06111 0.26268 0.05301 0.26268 0.04561 " pathEditMode="relative" rAng="0" ptsTypes="AAAAAAAAAAAAAAAAAAAAAAA">
                                      <p:cBhvr>
                                        <p:cTn id="1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5579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9491 C -0.00434 0.09815 -0.01475 0.10185 -0.01962 0.10602 C -0.0243 0.11111 -0.02673 0.11667 -0.02899 0.12222 C -0.03142 0.12801 -0.02899 0.13287 -0.02673 0.1382 C -0.0243 0.14306 -0.02083 0.14838 -0.0125 0.15278 C -0.00538 0.15695 0.00643 0.16065 0.01927 0.1632 C 0.03125 0.16597 0.04514 0.16759 0.05938 0.16852 C 0.07361 0.16945 0.0875 0.16945 0.1007 0.16852 C 0.11476 0.16759 0.12778 0.16551 0.13837 0.16204 C 0.14913 0.15903 0.15851 0.15486 0.16302 0.15 C 0.16893 0.1456 0.17136 0.13958 0.17136 0.13472 C 0.17257 0.12986 0.17136 0.12408 0.16528 0.11921 C 0.15955 0.11505 0.14913 0.11134 0.1349 0.10972 C 0.12049 0.10833 0.1066 0.10996 0.09705 0.1132 C 0.08889 0.11621 0.08299 0.12107 0.0816 0.12662 C 0.0816 0.13241 0.08299 0.13773 0.08889 0.14236 C 0.09479 0.14676 0.09358 0.14746 0.11702 0.15324 C 0.13837 0.15926 0.15955 0.15764 0.17257 0.15787 C 0.18542 0.15787 0.19601 0.15625 0.20903 0.15463 C 0.22327 0.15232 0.2349 0.14838 0.24341 0.14468 C 0.25156 0.14144 0.25504 0.13681 0.25972 0.12986 C 0.2632 0.12269 0.2632 0.11921 0.2632 0.11412 C 0.2632 0.1088 0.2632 0.10347 0.2632 0.09815 " pathEditMode="relative" rAng="0" ptsTypes="AAAAAAAAAAAAAAAAAAAAAAA">
                                      <p:cBhvr>
                                        <p:cTn id="1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3704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41 -0.18333 C 0.11233 -0.1787 0.10573 -0.1743 0.10261 -0.16852 C 0.09966 -0.16203 0.0981 -0.1544 0.09671 -0.14699 C 0.09514 -0.13958 0.09671 -0.1331 0.0981 -0.12615 C 0.09966 -0.11967 0.10191 -0.11273 0.10712 -0.10694 C 0.11164 -0.10115 0.11928 -0.09652 0.12744 -0.09305 C 0.13507 -0.08958 0.14393 -0.08727 0.15296 -0.08611 C 0.16198 -0.08495 0.17101 -0.08495 0.17935 -0.08611 C 0.1882 -0.08727 0.19653 -0.09004 0.2033 -0.0949 C 0.21007 -0.09884 0.21615 -0.10416 0.21893 -0.11041 C 0.22275 -0.1162 0.22431 -0.1243 0.22431 -0.13078 C 0.22501 -0.13703 0.22431 -0.14467 0.22049 -0.15092 C 0.21685 -0.15671 0.21007 -0.16157 0.20105 -0.16365 C 0.19185 -0.16551 0.18299 -0.16319 0.17709 -0.15926 C 0.17171 -0.15509 0.16806 -0.14861 0.16719 -0.1412 C 0.16719 -0.13356 0.16806 -0.12662 0.17171 -0.12083 C 0.17553 -0.11504 0.17466 -0.11389 0.18976 -0.10625 C 0.2033 -0.09838 0.21685 -0.10069 0.22501 -0.1 C 0.23334 -0.1 0.23994 -0.10231 0.24827 -0.10463 C 0.2573 -0.10764 0.26476 -0.11273 0.27014 -0.11759 C 0.27553 -0.12199 0.27761 -0.12777 0.28056 -0.13703 C 0.28299 -0.14652 0.28299 -0.15092 0.28299 -0.15787 C 0.28299 -0.16504 0.28299 -0.17199 0.28299 -0.1787 " pathEditMode="relative" rAng="0" ptsTypes="AAAAAAAAAAAAAAAAAAAAAAA">
                                      <p:cBhvr>
                                        <p:cTn id="1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4884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8 0.06598 C 0.10434 0.0632 0.09965 0.06227 0.09757 0.05949 C 0.09548 0.05672 0.09427 0.05394 0.09322 0.05116 C 0.09218 0.04746 0.09322 0.04468 0.09427 0.0419 C 0.09548 0.04005 0.09704 0.03635 0.10069 0.03449 C 0.10382 0.03172 0.10937 0.02986 0.1151 0.02894 C 0.12048 0.02709 0.12673 0.02616 0.13333 0.02616 C 0.13975 0.02523 0.146 0.02523 0.15191 0.02616 C 0.15833 0.02616 0.16423 0.02801 0.16892 0.02986 C 0.17378 0.03079 0.17812 0.03357 0.1802 0.03635 C 0.18281 0.0382 0.18402 0.0419 0.18402 0.04375 C 0.18437 0.04653 0.18402 0.04931 0.18142 0.05209 C 0.17864 0.05486 0.17378 0.05672 0.16753 0.05764 C 0.16093 0.05857 0.15451 0.05764 0.15034 0.05579 C 0.14652 0.05394 0.14392 0.05116 0.14322 0.04838 C 0.14322 0.04561 0.14392 0.04283 0.14652 0.04005 C 0.1493 0.0382 0.14861 0.03727 0.15937 0.03449 C 0.16892 0.03079 0.17864 0.03172 0.18437 0.03172 C 0.19027 0.03172 0.19513 0.03264 0.20086 0.03357 C 0.20729 0.03449 0.21267 0.03635 0.21649 0.03912 C 0.22013 0.04098 0.22187 0.04283 0.22395 0.04653 C 0.22569 0.05023 0.22569 0.05209 0.22569 0.05486 C 0.22569 0.05764 0.22569 0.06042 0.22569 0.0632 " pathEditMode="relative" rAng="0" ptsTypes="AAAAAAAAAAAAAAAAAAAAAAA">
                                      <p:cBhvr>
                                        <p:cTn id="1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1412 L -0.02917 0.1412 C -0.04237 0.1412 -0.0573 0.10717 -0.07032 0.10231 C -0.08039 0.10231 -0.09844 0.13379 -0.10695 0.13379 C -0.11823 0.13379 -0.12987 0.12407 -0.15139 0.12407 L -0.16632 -0.25533 L -0.18334 0.20347 L -0.20313 0.1412 L -0.21962 0.12407 L -0.25921 0.13889 C -0.27743 0.13148 -0.29237 0.1 -0.31059 0.08703 C -0.31702 0.08495 -0.33195 0.08194 -0.34219 0.08703 C -0.35209 0.09213 -0.36042 0.12639 -0.36337 0.12847 C -0.36875 0.13889 -0.37987 0.12847 -0.38664 0.13379 L -0.39671 0.1412 L -0.41407 0.1412 " pathEditMode="relative" rAng="0" ptsTypes="AAAAAAAAAAAAAAAA">
                                      <p:cBhvr>
                                        <p:cTn id="1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-16713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555 L -0.0151 -0.00555 C -0.02204 -0.00555 -0.03003 -0.02245 -0.03697 -0.025 C -0.04218 -0.025 -0.0519 -0.00926 -0.05642 -0.00926 C -0.0625 -0.00926 -0.06857 -0.01412 -0.08003 -0.01412 L -0.08784 -0.20278 L -0.0967 0.025 L -0.10729 -0.00555 L -0.11597 -0.01412 L -0.13715 -0.00671 C -0.14687 -0.01042 -0.15468 -0.02616 -0.1644 -0.03241 C -0.16788 -0.03356 -0.17569 -0.03495 -0.18107 -0.03241 C -0.18628 -0.02986 -0.19079 -0.01296 -0.19236 -0.0118 C -0.19513 -0.00671 -0.20121 -0.0118 -0.20468 -0.00926 L -0.21006 -0.00555 L -0.21961 -0.00555 " pathEditMode="relative" rAng="0" ptsTypes="AAAAAAAAAAAAAAAA">
                                      <p:cBhvr>
                                        <p:cTn id="1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8333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6713 L -0.0302 0.06713 C -0.04305 0.06713 -0.0585 0.02292 -0.07152 0.01574 C -0.08159 0.01574 -0.1 0.0581 -0.1085 0.0581 C -0.12066 0.0581 -0.13159 0.04514 -0.15416 0.04514 L -0.16857 -0.45278 L -0.18559 0.14977 L -0.20573 0.06713 L -0.22222 0.04514 L -0.2625 0.06481 C -0.28125 0.0544 -0.29618 0.01296 -0.31458 -0.0037 C -0.32152 -0.00671 -0.33611 -0.01042 -0.34652 -0.0037 C -0.35642 0.00324 -0.36527 0.04838 -0.36823 0.05116 C -0.37343 0.06481 -0.38524 0.05116 -0.39149 0.0581 L -0.40173 0.06713 L -0.41892 0.06713 " pathEditMode="relative" rAng="0" ptsTypes="AAAAAAAAAAAAAAAA">
                                      <p:cBhvr>
                                        <p:cTn id="1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5" y="-21875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1852 L -0.02118 0.11852 C -0.03056 0.11852 -0.04132 0.08774 -0.05087 0.08241 C -0.05816 0.08241 -0.07153 0.11181 -0.0776 0.11181 C -0.08576 0.11181 -0.09392 0.10278 -0.10938 0.10278 L -0.12049 -0.24513 L -0.13247 0.17593 L -0.14688 0.11852 L -0.15885 0.10278 L -0.1875 0.1169 C -0.20087 0.10949 -0.21146 0.08079 -0.22483 0.06875 C -0.22934 0.06713 -0.24028 0.06412 -0.24722 0.06875 C -0.25451 0.07385 -0.26059 0.10487 -0.26267 0.10741 C -0.26667 0.1169 -0.27483 0.10741 -0.27951 0.11181 L -0.28733 0.11852 L -0.29948 0.11852 " pathEditMode="relative" rAng="0" ptsTypes="AAAAAAAAAAAAAAAA">
                                      <p:cBhvr>
                                        <p:cTn id="1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-15324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-0.17315 L -0.11337 -0.17315 C -0.11945 -0.17315 -0.12656 -0.19514 -0.13281 -0.19861 C -0.13767 -0.19861 -0.14653 -0.17824 -0.15035 -0.17824 C -0.15573 -0.17824 -0.16129 -0.18449 -0.17153 -0.18449 L -0.17847 -0.42778 L -0.18663 -0.13334 L -0.19601 -0.17315 L -0.20399 -0.18449 L -0.22309 -0.17477 C -0.2316 -0.17963 -0.23872 -0.2 -0.2474 -0.20787 C -0.25052 -0.20949 -0.25764 -0.21135 -0.2625 -0.20787 C -0.26702 -0.20486 -0.27118 -0.18311 -0.27274 -0.18148 C -0.27517 -0.17477 -0.28073 -0.18148 -0.28351 -0.17824 L -0.28872 -0.17315 L -0.2967 -0.17315 " pathEditMode="relative" rAng="0" ptsTypes="AAAAAAAAAAAAAAAA">
                                      <p:cBhvr>
                                        <p:cTn id="2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-10741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0.1794 L -0.03299 0.1794 C -0.03628 0.1794 -0.0401 0.14005 -0.04358 0.1338 C -0.04583 0.1338 -0.05052 0.17037 -0.0526 0.17037 C -0.05573 0.17037 -0.05851 0.15926 -0.06389 0.15926 L -0.06753 -0.27685 L -0.0717 0.25116 L -0.07674 0.1794 L -0.0809 0.15926 L -0.09097 0.17639 C -0.09549 0.16782 -0.09913 0.13148 -0.10382 0.1169 C -0.10555 0.11458 -0.1092 0.11111 -0.11198 0.1169 C -0.11406 0.12292 -0.11649 0.16227 -0.11719 0.16482 C -0.11858 0.17639 -0.12153 0.16482 -0.12292 0.17037 L -0.12552 0.1794 L -0.12951 0.1794 " pathEditMode="relative" rAng="0" ptsTypes="AAAAAAAAAAAAAAAA">
                                      <p:cBhvr>
                                        <p:cTn id="2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33CC43-4DF8-4077-85D7-82AACE455FA1}"/>
              </a:ext>
            </a:extLst>
          </p:cNvPr>
          <p:cNvSpPr txBox="1"/>
          <p:nvPr/>
        </p:nvSpPr>
        <p:spPr>
          <a:xfrm>
            <a:off x="533400" y="4419600"/>
            <a:ext cx="8077200" cy="195375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KẾT HOA </a:t>
            </a:r>
            <a:endParaRPr lang="en-US" sz="3200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AE0CDD-B22F-4CC1-8C81-D0F7A3E3C0A9}"/>
              </a:ext>
            </a:extLst>
          </p:cNvPr>
          <p:cNvSpPr/>
          <p:nvPr/>
        </p:nvSpPr>
        <p:spPr>
          <a:xfrm>
            <a:off x="-272082" y="-24453"/>
            <a:ext cx="96881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8627272-04B9-4BAC-BC14-36012367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713" y="1265215"/>
            <a:ext cx="5414889" cy="502543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2280AF-C5BF-4D08-BBA4-F15E2C5D7962}"/>
              </a:ext>
            </a:extLst>
          </p:cNvPr>
          <p:cNvSpPr/>
          <p:nvPr/>
        </p:nvSpPr>
        <p:spPr>
          <a:xfrm>
            <a:off x="1098395" y="3081699"/>
            <a:ext cx="2698175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+ 6  =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A74A841-5B2D-448E-94B5-B2AE8A53F91B}"/>
              </a:ext>
            </a:extLst>
          </p:cNvPr>
          <p:cNvSpPr/>
          <p:nvPr/>
        </p:nvSpPr>
        <p:spPr>
          <a:xfrm>
            <a:off x="970155" y="4484162"/>
            <a:ext cx="369203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 – 23 =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DC8EEF-35FF-4503-9920-3DCCD8387797}"/>
              </a:ext>
            </a:extLst>
          </p:cNvPr>
          <p:cNvSpPr/>
          <p:nvPr/>
        </p:nvSpPr>
        <p:spPr>
          <a:xfrm>
            <a:off x="4953000" y="3051434"/>
            <a:ext cx="3044423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+ 30 =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3C07328-519D-426C-B1E3-166CE46505FE}"/>
              </a:ext>
            </a:extLst>
          </p:cNvPr>
          <p:cNvSpPr/>
          <p:nvPr/>
        </p:nvSpPr>
        <p:spPr>
          <a:xfrm>
            <a:off x="4997884" y="4454854"/>
            <a:ext cx="2999539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 – 34 =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75BBD09-CA00-44AF-B36B-DA3E6EA2E2B3}"/>
              </a:ext>
            </a:extLst>
          </p:cNvPr>
          <p:cNvSpPr/>
          <p:nvPr/>
        </p:nvSpPr>
        <p:spPr>
          <a:xfrm>
            <a:off x="404021" y="2123199"/>
            <a:ext cx="3087384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0B6DC51-865E-454A-AA97-38C3583BE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0" y="5463197"/>
            <a:ext cx="1159138" cy="12615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974CABE-E985-476C-8F04-1C9D69394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79" y="1510691"/>
            <a:ext cx="1956849" cy="1681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A9D7C0C-6CBD-4080-8598-16DC1334A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5" y="648868"/>
            <a:ext cx="1619784" cy="12464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932205C-C616-4580-A2C5-6946B1551386}"/>
              </a:ext>
            </a:extLst>
          </p:cNvPr>
          <p:cNvSpPr/>
          <p:nvPr/>
        </p:nvSpPr>
        <p:spPr>
          <a:xfrm>
            <a:off x="3841358" y="3048000"/>
            <a:ext cx="1050288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endParaRPr lang="en-US" sz="4400" b="1" dirty="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D84A1D7-41ED-41E9-8C6B-5E8EA43E53E3}"/>
              </a:ext>
            </a:extLst>
          </p:cNvPr>
          <p:cNvSpPr/>
          <p:nvPr/>
        </p:nvSpPr>
        <p:spPr>
          <a:xfrm>
            <a:off x="7827702" y="3051434"/>
            <a:ext cx="1050288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 </a:t>
            </a:r>
            <a:endParaRPr lang="en-US" sz="4400" b="1" dirty="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07EB481-E21A-4131-A1DA-215CAECA8745}"/>
              </a:ext>
            </a:extLst>
          </p:cNvPr>
          <p:cNvSpPr/>
          <p:nvPr/>
        </p:nvSpPr>
        <p:spPr>
          <a:xfrm>
            <a:off x="3888643" y="4486433"/>
            <a:ext cx="1050288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 </a:t>
            </a:r>
            <a:endParaRPr lang="en-US" sz="4400" b="1" dirty="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7B01A97-8119-468E-AF95-8DB5F3939EC0}"/>
              </a:ext>
            </a:extLst>
          </p:cNvPr>
          <p:cNvSpPr/>
          <p:nvPr/>
        </p:nvSpPr>
        <p:spPr>
          <a:xfrm>
            <a:off x="7807972" y="4454854"/>
            <a:ext cx="1050288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endParaRPr lang="en-US" sz="4400" b="1" dirty="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90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094242"/>
            <a:ext cx="8382000" cy="533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CÓ TỔNG BẰNG 10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97180"/>
            <a:ext cx="1858628" cy="17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58" y="4080512"/>
            <a:ext cx="1359819" cy="17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00300" y="2133600"/>
            <a:ext cx="652744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>
                <a:ln w="1143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43852" y="4333799"/>
            <a:ext cx="691215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dirty="0">
                <a:ln w="1143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7200" b="1" cap="none" spc="300" dirty="0">
              <a:ln w="1143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8023" y="2350185"/>
            <a:ext cx="1501021" cy="2171700"/>
            <a:chOff x="278023" y="2350185"/>
            <a:chExt cx="1501021" cy="2171700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28" y="2489187"/>
              <a:ext cx="978410" cy="189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78023" y="2350185"/>
              <a:ext cx="1501021" cy="21717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  <a:prstDash val="lgDashDotDot"/>
                </a:ln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259883" y="1638689"/>
            <a:ext cx="2520462" cy="434340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  <a:prstDash val="lgDashDotDot"/>
              </a:ln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8123" y="5029200"/>
            <a:ext cx="1120820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300" dirty="0">
                <a:ln w="1143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6600" b="1" cap="none" spc="300" dirty="0">
              <a:ln w="1143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779044" y="3505200"/>
            <a:ext cx="4808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28533" y="4706486"/>
            <a:ext cx="0" cy="4549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61181"/>
              </p:ext>
            </p:extLst>
          </p:nvPr>
        </p:nvGraphicFramePr>
        <p:xfrm>
          <a:off x="5867400" y="1638687"/>
          <a:ext cx="3048000" cy="46097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523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CHỤ</a:t>
                      </a:r>
                      <a:r>
                        <a:rPr lang="en-US" sz="3000" baseline="0" dirty="0">
                          <a:solidFill>
                            <a:srgbClr val="00B0F0"/>
                          </a:solidFill>
                        </a:rPr>
                        <a:t>C</a:t>
                      </a:r>
                      <a:endParaRPr lang="en-US" sz="3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00B0F0"/>
                          </a:solidFill>
                          <a:latin typeface="+mj-lt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000" baseline="0" dirty="0">
                          <a:solidFill>
                            <a:srgbClr val="00B0F0"/>
                          </a:solidFill>
                          <a:latin typeface="+mj-lt"/>
                          <a:cs typeface="Arial" panose="020B0604020202020204" pitchFamily="34" charset="0"/>
                        </a:rPr>
                        <a:t> VỊ</a:t>
                      </a:r>
                      <a:endParaRPr lang="en-US" sz="3000" dirty="0">
                        <a:solidFill>
                          <a:srgbClr val="00B0F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4581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989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6324600" y="4876800"/>
            <a:ext cx="691216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dirty="0">
                <a:ln w="1143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sz="7200" b="1" cap="none" spc="300" dirty="0">
              <a:ln w="1143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43184" y="4876800"/>
            <a:ext cx="691216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dirty="0">
                <a:ln w="1143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7200" b="1" cap="none" spc="300" dirty="0">
              <a:ln w="1143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153400" y="2590800"/>
            <a:ext cx="0" cy="4549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257800" y="2974447"/>
            <a:ext cx="683200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dirty="0">
                <a:ln w="1143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+</a:t>
            </a:r>
            <a:endParaRPr lang="en-US" sz="7200" b="1" cap="none" spc="300" dirty="0">
              <a:ln w="1143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331102" y="3657600"/>
            <a:ext cx="136509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62600" y="5218412"/>
            <a:ext cx="412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46349" y="5969604"/>
            <a:ext cx="53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50288" y="5982088"/>
            <a:ext cx="2098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546857" y="5982089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ADEFDAD-49AC-4A9D-AA8F-4CBE3F1FC3E5}"/>
              </a:ext>
            </a:extLst>
          </p:cNvPr>
          <p:cNvSpPr/>
          <p:nvPr/>
        </p:nvSpPr>
        <p:spPr>
          <a:xfrm>
            <a:off x="-272082" y="-24453"/>
            <a:ext cx="96881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A5B491-A5E4-445F-A34D-36CC45167913}"/>
              </a:ext>
            </a:extLst>
          </p:cNvPr>
          <p:cNvSpPr txBox="1"/>
          <p:nvPr/>
        </p:nvSpPr>
        <p:spPr>
          <a:xfrm>
            <a:off x="3904045" y="38593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3092 0.0747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2222 L 0.30226 -0.1194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1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2 0.07477 L 0.2092 -0.1030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888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26 -0.09722 L 0.20226 -0.27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888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4583 L -0.1 -0.1875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1667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4583 L -2.77778E-7 -0.1875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092 L 0.096 -0.1548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2761 -0.03843 C 0.03351 -0.04745 0.04219 -0.05139 0.05157 -0.05139 C 0.06198 -0.05139 0.07014 -0.04745 0.07605 -0.03843 L 0.10452 1.11111E-6 " pathEditMode="relative" rAng="0" ptsTypes="FffFF">
                                      <p:cBhvr>
                                        <p:cTn id="1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256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0324 L -0.03524 0.0294 C -0.04097 0.03519 -0.0493 0.03843 -0.05798 0.03843 C -0.06823 0.03843 -0.07604 0.03519 -0.08177 0.0294 L -0.10816 0.00324 " pathEditMode="relative" rAng="0" ptsTypes="FffFF">
                                      <p:cBhvr>
                                        <p:cTn id="1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24" grpId="0"/>
      <p:bldP spid="24" grpId="1"/>
      <p:bldP spid="24" grpId="2"/>
      <p:bldP spid="24" grpId="3"/>
      <p:bldP spid="24" grpId="4"/>
      <p:bldP spid="24" grpId="5"/>
      <p:bldP spid="28" grpId="0" animBg="1"/>
      <p:bldP spid="29" grpId="0"/>
      <p:bldP spid="29" grpId="1"/>
      <p:bldP spid="37" grpId="0"/>
      <p:bldP spid="37" grpId="1"/>
      <p:bldP spid="37" grpId="2"/>
      <p:bldP spid="37" grpId="3"/>
      <p:bldP spid="38" grpId="0"/>
      <p:bldP spid="38" grpId="1"/>
      <p:bldP spid="38" grpId="2"/>
      <p:bldP spid="38" grpId="3"/>
      <p:bldP spid="42" grpId="0"/>
      <p:bldP spid="42" grpId="1"/>
      <p:bldP spid="34" grpId="0"/>
      <p:bldP spid="56" grpId="0"/>
      <p:bldP spid="56" grpId="1"/>
      <p:bldP spid="35" grpId="0"/>
      <p:bldP spid="43" grpId="0"/>
      <p:bldP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545" y="17425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 + … =10     		8 + … = 10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 +… = 10			2 + … = 10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10 = 9 + …			10 = 8 + …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10 = 1 + …			10 = 2 + …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DD0E5B5-F6F2-4C2B-B96D-EC903E17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094242"/>
            <a:ext cx="8382000" cy="533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CÓ TỔNG BẰNG 10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982E83-D82F-46F1-AE3A-F3E8A7DF68B2}"/>
              </a:ext>
            </a:extLst>
          </p:cNvPr>
          <p:cNvSpPr/>
          <p:nvPr/>
        </p:nvSpPr>
        <p:spPr>
          <a:xfrm>
            <a:off x="-272082" y="-24453"/>
            <a:ext cx="96881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B0C3D5-39BF-4A4D-B77A-5309DB5002A7}"/>
              </a:ext>
            </a:extLst>
          </p:cNvPr>
          <p:cNvSpPr txBox="1"/>
          <p:nvPr/>
        </p:nvSpPr>
        <p:spPr>
          <a:xfrm>
            <a:off x="3904045" y="38593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C7E971-9E53-40C3-B53F-A09C308955F9}"/>
              </a:ext>
            </a:extLst>
          </p:cNvPr>
          <p:cNvSpPr txBox="1"/>
          <p:nvPr/>
        </p:nvSpPr>
        <p:spPr>
          <a:xfrm>
            <a:off x="2819401" y="4382869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F0A696-39C1-409E-B09D-BD271C0E339C}"/>
              </a:ext>
            </a:extLst>
          </p:cNvPr>
          <p:cNvSpPr txBox="1"/>
          <p:nvPr/>
        </p:nvSpPr>
        <p:spPr>
          <a:xfrm>
            <a:off x="1905000" y="3048000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8FEFA2-D7F0-4E79-881C-A9520F2220F8}"/>
              </a:ext>
            </a:extLst>
          </p:cNvPr>
          <p:cNvSpPr txBox="1"/>
          <p:nvPr/>
        </p:nvSpPr>
        <p:spPr>
          <a:xfrm>
            <a:off x="2819401" y="4992469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78E74E-212C-4FC1-B132-FF648A3091EC}"/>
              </a:ext>
            </a:extLst>
          </p:cNvPr>
          <p:cNvSpPr txBox="1"/>
          <p:nvPr/>
        </p:nvSpPr>
        <p:spPr>
          <a:xfrm>
            <a:off x="7010401" y="4382869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FEFAFD9-A890-484A-8457-71CB5FDAE8A7}"/>
              </a:ext>
            </a:extLst>
          </p:cNvPr>
          <p:cNvSpPr txBox="1"/>
          <p:nvPr/>
        </p:nvSpPr>
        <p:spPr>
          <a:xfrm>
            <a:off x="1828800" y="3733800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A501B3-9080-49FC-B92C-0936D7F54233}"/>
              </a:ext>
            </a:extLst>
          </p:cNvPr>
          <p:cNvSpPr txBox="1"/>
          <p:nvPr/>
        </p:nvSpPr>
        <p:spPr>
          <a:xfrm>
            <a:off x="6096001" y="3048000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053D21-5A1A-47CF-ADED-98E6B8D65AA8}"/>
              </a:ext>
            </a:extLst>
          </p:cNvPr>
          <p:cNvSpPr txBox="1"/>
          <p:nvPr/>
        </p:nvSpPr>
        <p:spPr>
          <a:xfrm>
            <a:off x="7010401" y="5029200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E6A5662-1365-4327-9C70-9A50A3BBE157}"/>
              </a:ext>
            </a:extLst>
          </p:cNvPr>
          <p:cNvSpPr txBox="1"/>
          <p:nvPr/>
        </p:nvSpPr>
        <p:spPr>
          <a:xfrm>
            <a:off x="6096001" y="3697069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F99E055-3D6B-4CD5-B7D0-194958F8F858}"/>
              </a:ext>
            </a:extLst>
          </p:cNvPr>
          <p:cNvSpPr txBox="1"/>
          <p:nvPr/>
        </p:nvSpPr>
        <p:spPr>
          <a:xfrm>
            <a:off x="380999" y="1878206"/>
            <a:ext cx="786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24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561CC9-1E54-4F53-8977-C22B7D8A5509}"/>
              </a:ext>
            </a:extLst>
          </p:cNvPr>
          <p:cNvSpPr txBox="1">
            <a:spLocks/>
          </p:cNvSpPr>
          <p:nvPr/>
        </p:nvSpPr>
        <p:spPr>
          <a:xfrm>
            <a:off x="380999" y="1094242"/>
            <a:ext cx="838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CÓ TỔNG BẰNG 10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8BDD18-F1DC-4674-8723-18944AD5C88F}"/>
              </a:ext>
            </a:extLst>
          </p:cNvPr>
          <p:cNvSpPr/>
          <p:nvPr/>
        </p:nvSpPr>
        <p:spPr>
          <a:xfrm>
            <a:off x="-272082" y="-24453"/>
            <a:ext cx="96881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81361D-C6C7-4178-BB8A-7B43651CBC29}"/>
              </a:ext>
            </a:extLst>
          </p:cNvPr>
          <p:cNvSpPr txBox="1"/>
          <p:nvPr/>
        </p:nvSpPr>
        <p:spPr>
          <a:xfrm>
            <a:off x="3904045" y="38593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961CFE-A045-4712-8BBD-F4E54A87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45" y="1742587"/>
            <a:ext cx="8229600" cy="3591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7 + … =10     		5 + … = 10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 +… = 10			10 = 5 + …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10 = 7 + …			10 = 6 + …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10 = 3 + …			10 = … + 6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089DB019-685D-437D-AD77-4718F1A554BE}"/>
              </a:ext>
            </a:extLst>
          </p:cNvPr>
          <p:cNvSpPr/>
          <p:nvPr/>
        </p:nvSpPr>
        <p:spPr>
          <a:xfrm rot="240090">
            <a:off x="5224120" y="4925212"/>
            <a:ext cx="3637557" cy="1892643"/>
          </a:xfrm>
          <a:prstGeom prst="cloudCallout">
            <a:avLst>
              <a:gd name="adj1" fmla="val -90469"/>
              <a:gd name="adj2" fmla="val -4569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958C079-F524-4412-8A64-E041158006C3}"/>
              </a:ext>
            </a:extLst>
          </p:cNvPr>
          <p:cNvSpPr txBox="1">
            <a:spLocks/>
          </p:cNvSpPr>
          <p:nvPr/>
        </p:nvSpPr>
        <p:spPr>
          <a:xfrm>
            <a:off x="380999" y="1094242"/>
            <a:ext cx="838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CÓ TỔNG BẰNG 10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999024-0971-4FEA-A7EC-D8693FFAC0B8}"/>
              </a:ext>
            </a:extLst>
          </p:cNvPr>
          <p:cNvSpPr/>
          <p:nvPr/>
        </p:nvSpPr>
        <p:spPr>
          <a:xfrm>
            <a:off x="-272082" y="-24453"/>
            <a:ext cx="96881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4336F7-6815-45EF-A39D-018662390899}"/>
              </a:ext>
            </a:extLst>
          </p:cNvPr>
          <p:cNvSpPr txBox="1"/>
          <p:nvPr/>
        </p:nvSpPr>
        <p:spPr>
          <a:xfrm>
            <a:off x="3904045" y="38593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150D0A-8145-4CC6-9FF7-D083E8C17936}"/>
              </a:ext>
            </a:extLst>
          </p:cNvPr>
          <p:cNvSpPr/>
          <p:nvPr/>
        </p:nvSpPr>
        <p:spPr>
          <a:xfrm>
            <a:off x="922434" y="1602211"/>
            <a:ext cx="3283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48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800" b="1" i="1" dirty="0">
              <a:solidFill>
                <a:srgbClr val="00CC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DB4C4C-D963-4DA5-910A-605E61DB8962}"/>
              </a:ext>
            </a:extLst>
          </p:cNvPr>
          <p:cNvSpPr txBox="1"/>
          <p:nvPr/>
        </p:nvSpPr>
        <p:spPr>
          <a:xfrm>
            <a:off x="952914" y="4436689"/>
            <a:ext cx="123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AC36A37-9392-4764-AC8E-625ABC4544CF}"/>
              </a:ext>
            </a:extLst>
          </p:cNvPr>
          <p:cNvGrpSpPr/>
          <p:nvPr/>
        </p:nvGrpSpPr>
        <p:grpSpPr>
          <a:xfrm>
            <a:off x="909230" y="2774425"/>
            <a:ext cx="928755" cy="1610417"/>
            <a:chOff x="800100" y="2667000"/>
            <a:chExt cx="800100" cy="11466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DA7C18F-B406-4F20-98F8-926A38CF40C9}"/>
                </a:ext>
              </a:extLst>
            </p:cNvPr>
            <p:cNvSpPr txBox="1"/>
            <p:nvPr/>
          </p:nvSpPr>
          <p:spPr>
            <a:xfrm>
              <a:off x="1143000" y="2667000"/>
              <a:ext cx="457200" cy="54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1C62318-D731-418C-967A-EACE78431E7A}"/>
                </a:ext>
              </a:extLst>
            </p:cNvPr>
            <p:cNvSpPr txBox="1"/>
            <p:nvPr/>
          </p:nvSpPr>
          <p:spPr>
            <a:xfrm>
              <a:off x="1145345" y="3228879"/>
              <a:ext cx="381000" cy="54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E261B7-F7CD-4F00-9152-FD8FB2B50825}"/>
                </a:ext>
              </a:extLst>
            </p:cNvPr>
            <p:cNvSpPr txBox="1"/>
            <p:nvPr/>
          </p:nvSpPr>
          <p:spPr>
            <a:xfrm>
              <a:off x="800100" y="2959387"/>
              <a:ext cx="381000" cy="54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12D14B4-7219-49CA-B8AB-02E5E17CBE9B}"/>
                </a:ext>
              </a:extLst>
            </p:cNvPr>
            <p:cNvCxnSpPr/>
            <p:nvPr/>
          </p:nvCxnSpPr>
          <p:spPr>
            <a:xfrm>
              <a:off x="800100" y="3813654"/>
              <a:ext cx="787199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5ECAE97-20B3-4EC0-9374-0F501C750B41}"/>
              </a:ext>
            </a:extLst>
          </p:cNvPr>
          <p:cNvGrpSpPr/>
          <p:nvPr/>
        </p:nvGrpSpPr>
        <p:grpSpPr>
          <a:xfrm>
            <a:off x="2521706" y="2718373"/>
            <a:ext cx="1199605" cy="1657711"/>
            <a:chOff x="800100" y="2667000"/>
            <a:chExt cx="800100" cy="11466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E2CD413-CBA5-4B2B-9893-E05479D1CC36}"/>
                </a:ext>
              </a:extLst>
            </p:cNvPr>
            <p:cNvSpPr txBox="1"/>
            <p:nvPr/>
          </p:nvSpPr>
          <p:spPr>
            <a:xfrm>
              <a:off x="1143000" y="2667000"/>
              <a:ext cx="457200" cy="53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2B81C5E-22E3-46FB-A2CE-B05A042A8879}"/>
                </a:ext>
              </a:extLst>
            </p:cNvPr>
            <p:cNvSpPr txBox="1"/>
            <p:nvPr/>
          </p:nvSpPr>
          <p:spPr>
            <a:xfrm>
              <a:off x="1145345" y="3228879"/>
              <a:ext cx="381000" cy="53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34B02CB-C3D7-45DA-962D-FA3A80DF4BF6}"/>
                </a:ext>
              </a:extLst>
            </p:cNvPr>
            <p:cNvSpPr txBox="1"/>
            <p:nvPr/>
          </p:nvSpPr>
          <p:spPr>
            <a:xfrm>
              <a:off x="800100" y="2959387"/>
              <a:ext cx="381000" cy="53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EA66447-C554-451D-AE15-C98FD4355AAC}"/>
                </a:ext>
              </a:extLst>
            </p:cNvPr>
            <p:cNvCxnSpPr/>
            <p:nvPr/>
          </p:nvCxnSpPr>
          <p:spPr>
            <a:xfrm>
              <a:off x="800100" y="3813654"/>
              <a:ext cx="787199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AD9AB9D-58B9-403F-AFBF-E696D8F1AB33}"/>
              </a:ext>
            </a:extLst>
          </p:cNvPr>
          <p:cNvGrpSpPr/>
          <p:nvPr/>
        </p:nvGrpSpPr>
        <p:grpSpPr>
          <a:xfrm>
            <a:off x="4133498" y="2706922"/>
            <a:ext cx="1043415" cy="1667603"/>
            <a:chOff x="800100" y="2667000"/>
            <a:chExt cx="800100" cy="11466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DDCE17C-41CE-4217-898B-2B6127FD8E5B}"/>
                </a:ext>
              </a:extLst>
            </p:cNvPr>
            <p:cNvSpPr txBox="1"/>
            <p:nvPr/>
          </p:nvSpPr>
          <p:spPr>
            <a:xfrm>
              <a:off x="1143000" y="2667000"/>
              <a:ext cx="457200" cy="52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E45B9B6-768B-42C8-96F9-DD387056F302}"/>
                </a:ext>
              </a:extLst>
            </p:cNvPr>
            <p:cNvSpPr txBox="1"/>
            <p:nvPr/>
          </p:nvSpPr>
          <p:spPr>
            <a:xfrm>
              <a:off x="1145345" y="3228879"/>
              <a:ext cx="381000" cy="52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43B3ABA-76B7-46BC-A50E-A7A6828B41F6}"/>
                </a:ext>
              </a:extLst>
            </p:cNvPr>
            <p:cNvSpPr txBox="1"/>
            <p:nvPr/>
          </p:nvSpPr>
          <p:spPr>
            <a:xfrm>
              <a:off x="800100" y="2959387"/>
              <a:ext cx="381000" cy="52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F9F59B2-CAE2-4242-AA70-E792E923FF4F}"/>
                </a:ext>
              </a:extLst>
            </p:cNvPr>
            <p:cNvCxnSpPr/>
            <p:nvPr/>
          </p:nvCxnSpPr>
          <p:spPr>
            <a:xfrm>
              <a:off x="800100" y="3813654"/>
              <a:ext cx="787199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68B9BF8-52DB-4659-81D4-961CB0254931}"/>
              </a:ext>
            </a:extLst>
          </p:cNvPr>
          <p:cNvGrpSpPr/>
          <p:nvPr/>
        </p:nvGrpSpPr>
        <p:grpSpPr>
          <a:xfrm>
            <a:off x="5732457" y="2729817"/>
            <a:ext cx="1026591" cy="1647881"/>
            <a:chOff x="800100" y="2667000"/>
            <a:chExt cx="800100" cy="114665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DBA6769-79AC-4691-87B3-F9791B113E18}"/>
                </a:ext>
              </a:extLst>
            </p:cNvPr>
            <p:cNvSpPr txBox="1"/>
            <p:nvPr/>
          </p:nvSpPr>
          <p:spPr>
            <a:xfrm>
              <a:off x="1143000" y="2667000"/>
              <a:ext cx="457200" cy="535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B0EB153-C6C4-429E-89D1-8C38491C4350}"/>
                </a:ext>
              </a:extLst>
            </p:cNvPr>
            <p:cNvSpPr txBox="1"/>
            <p:nvPr/>
          </p:nvSpPr>
          <p:spPr>
            <a:xfrm>
              <a:off x="1145345" y="3228879"/>
              <a:ext cx="381000" cy="535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08E2A01-2DFE-4FC8-B0B0-1F15F2ED4789}"/>
                </a:ext>
              </a:extLst>
            </p:cNvPr>
            <p:cNvSpPr txBox="1"/>
            <p:nvPr/>
          </p:nvSpPr>
          <p:spPr>
            <a:xfrm>
              <a:off x="800100" y="2959387"/>
              <a:ext cx="381000" cy="535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75F06B1-7216-45DA-B22D-DF67B216A353}"/>
                </a:ext>
              </a:extLst>
            </p:cNvPr>
            <p:cNvCxnSpPr/>
            <p:nvPr/>
          </p:nvCxnSpPr>
          <p:spPr>
            <a:xfrm>
              <a:off x="800100" y="3813654"/>
              <a:ext cx="787199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914BB1C-7973-41AE-BCD7-6B2C3ACA9784}"/>
              </a:ext>
            </a:extLst>
          </p:cNvPr>
          <p:cNvGrpSpPr/>
          <p:nvPr/>
        </p:nvGrpSpPr>
        <p:grpSpPr>
          <a:xfrm>
            <a:off x="7357147" y="2741265"/>
            <a:ext cx="1010038" cy="1638006"/>
            <a:chOff x="800100" y="2667000"/>
            <a:chExt cx="800100" cy="114665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D0F1BC9-9A9E-4C3F-A837-3BE8D61F60D6}"/>
                </a:ext>
              </a:extLst>
            </p:cNvPr>
            <p:cNvSpPr txBox="1"/>
            <p:nvPr/>
          </p:nvSpPr>
          <p:spPr>
            <a:xfrm>
              <a:off x="1143000" y="2667000"/>
              <a:ext cx="457200" cy="5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C509A58-239E-4B73-88A5-F9678F5E56A2}"/>
                </a:ext>
              </a:extLst>
            </p:cNvPr>
            <p:cNvSpPr txBox="1"/>
            <p:nvPr/>
          </p:nvSpPr>
          <p:spPr>
            <a:xfrm>
              <a:off x="1145345" y="3228879"/>
              <a:ext cx="381000" cy="5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B683A6D-07B1-4547-B685-20EE79D6DCFA}"/>
                </a:ext>
              </a:extLst>
            </p:cNvPr>
            <p:cNvSpPr txBox="1"/>
            <p:nvPr/>
          </p:nvSpPr>
          <p:spPr>
            <a:xfrm>
              <a:off x="800100" y="2959387"/>
              <a:ext cx="381000" cy="5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94860FC4-EA7D-458F-AD65-DA51F8E50A9A}"/>
                </a:ext>
              </a:extLst>
            </p:cNvPr>
            <p:cNvCxnSpPr/>
            <p:nvPr/>
          </p:nvCxnSpPr>
          <p:spPr>
            <a:xfrm>
              <a:off x="800100" y="3813654"/>
              <a:ext cx="787199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71C548E-A667-467A-A8F9-64B13B07BB5E}"/>
              </a:ext>
            </a:extLst>
          </p:cNvPr>
          <p:cNvSpPr txBox="1"/>
          <p:nvPr/>
        </p:nvSpPr>
        <p:spPr>
          <a:xfrm>
            <a:off x="7500503" y="4412159"/>
            <a:ext cx="784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99FFFC-3AAB-4D21-937A-9DDDD0010278}"/>
              </a:ext>
            </a:extLst>
          </p:cNvPr>
          <p:cNvSpPr txBox="1"/>
          <p:nvPr/>
        </p:nvSpPr>
        <p:spPr>
          <a:xfrm>
            <a:off x="5833550" y="4412159"/>
            <a:ext cx="784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97B3F1-95BD-47EC-859B-6027E7EF2580}"/>
              </a:ext>
            </a:extLst>
          </p:cNvPr>
          <p:cNvSpPr txBox="1"/>
          <p:nvPr/>
        </p:nvSpPr>
        <p:spPr>
          <a:xfrm>
            <a:off x="4276855" y="4419600"/>
            <a:ext cx="784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A542BA5-C615-4957-9B36-1DA2578532A6}"/>
              </a:ext>
            </a:extLst>
          </p:cNvPr>
          <p:cNvSpPr txBox="1"/>
          <p:nvPr/>
        </p:nvSpPr>
        <p:spPr>
          <a:xfrm>
            <a:off x="2700557" y="4419600"/>
            <a:ext cx="784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082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E950399-EE3D-46F1-86B5-EB98C209A103}"/>
              </a:ext>
            </a:extLst>
          </p:cNvPr>
          <p:cNvSpPr txBox="1">
            <a:spLocks/>
          </p:cNvSpPr>
          <p:nvPr/>
        </p:nvSpPr>
        <p:spPr>
          <a:xfrm>
            <a:off x="380998" y="1371600"/>
            <a:ext cx="838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CÓ TỔNG BẰNG 10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16265B-96E6-4285-96C9-65FE0972DE82}"/>
              </a:ext>
            </a:extLst>
          </p:cNvPr>
          <p:cNvSpPr/>
          <p:nvPr/>
        </p:nvSpPr>
        <p:spPr>
          <a:xfrm>
            <a:off x="-272083" y="159579"/>
            <a:ext cx="96881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F17C4B-F017-45A8-8CAC-E75C1BB1E280}"/>
              </a:ext>
            </a:extLst>
          </p:cNvPr>
          <p:cNvSpPr txBox="1"/>
          <p:nvPr/>
        </p:nvSpPr>
        <p:spPr>
          <a:xfrm>
            <a:off x="3961919" y="619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ECBC5A-0AF4-4D53-9BE3-58D7FF29B541}"/>
              </a:ext>
            </a:extLst>
          </p:cNvPr>
          <p:cNvSpPr/>
          <p:nvPr/>
        </p:nvSpPr>
        <p:spPr>
          <a:xfrm>
            <a:off x="609600" y="1926565"/>
            <a:ext cx="4910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48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4800" b="1" i="1" dirty="0">
              <a:solidFill>
                <a:srgbClr val="00CC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CB166F7-CC83-4CAC-A8AA-4C9B291F641A}"/>
              </a:ext>
            </a:extLst>
          </p:cNvPr>
          <p:cNvSpPr/>
          <p:nvPr/>
        </p:nvSpPr>
        <p:spPr>
          <a:xfrm>
            <a:off x="304800" y="3261971"/>
            <a:ext cx="2451494" cy="16002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4EDC09-8759-4447-9317-56618525C1AC}"/>
              </a:ext>
            </a:extLst>
          </p:cNvPr>
          <p:cNvSpPr txBox="1"/>
          <p:nvPr/>
        </p:nvSpPr>
        <p:spPr>
          <a:xfrm>
            <a:off x="533400" y="3428997"/>
            <a:ext cx="4910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+ 3       =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91FAD1-43D8-4A71-884E-58DAF2250A2F}"/>
              </a:ext>
            </a:extLst>
          </p:cNvPr>
          <p:cNvSpPr txBox="1"/>
          <p:nvPr/>
        </p:nvSpPr>
        <p:spPr>
          <a:xfrm>
            <a:off x="4800600" y="3428998"/>
            <a:ext cx="158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22055D-9214-4FF2-9403-75920BF9CFF9}"/>
              </a:ext>
            </a:extLst>
          </p:cNvPr>
          <p:cNvSpPr txBox="1"/>
          <p:nvPr/>
        </p:nvSpPr>
        <p:spPr>
          <a:xfrm>
            <a:off x="5867400" y="3428998"/>
            <a:ext cx="2285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0EBD32-809C-4080-9BA3-33925ACA3D10}"/>
              </a:ext>
            </a:extLst>
          </p:cNvPr>
          <p:cNvSpPr txBox="1"/>
          <p:nvPr/>
        </p:nvSpPr>
        <p:spPr>
          <a:xfrm>
            <a:off x="2743200" y="3461906"/>
            <a:ext cx="1402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  <a:endParaRPr lang="en-US" sz="7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476B0C-E6AC-4748-A4E8-6E142FF252C4}"/>
              </a:ext>
            </a:extLst>
          </p:cNvPr>
          <p:cNvSpPr txBox="1"/>
          <p:nvPr/>
        </p:nvSpPr>
        <p:spPr>
          <a:xfrm>
            <a:off x="7162802" y="3428997"/>
            <a:ext cx="2285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6BF7343-A9D6-47EE-9A56-BC1B907356E3}"/>
              </a:ext>
            </a:extLst>
          </p:cNvPr>
          <p:cNvSpPr txBox="1"/>
          <p:nvPr/>
        </p:nvSpPr>
        <p:spPr>
          <a:xfrm>
            <a:off x="1574889" y="3428997"/>
            <a:ext cx="6451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+ 3 + 6 =  16 </a:t>
            </a:r>
          </a:p>
        </p:txBody>
      </p:sp>
    </p:spTree>
    <p:extLst>
      <p:ext uri="{BB962C8B-B14F-4D97-AF65-F5344CB8AC3E}">
        <p14:creationId xmlns:p14="http://schemas.microsoft.com/office/powerpoint/2010/main" val="42434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1" grpId="1" animBg="1"/>
      <p:bldP spid="11" grpId="2" animBg="1"/>
      <p:bldP spid="8" grpId="0"/>
      <p:bldP spid="8" grpId="1"/>
      <p:bldP spid="9" grpId="2"/>
      <p:bldP spid="9" grpId="3"/>
      <p:bldP spid="10" grpId="0"/>
      <p:bldP spid="10" grpId="1"/>
      <p:bldP spid="10" grpId="2"/>
      <p:bldP spid="12" grpId="0"/>
      <p:bldP spid="12" grpId="1"/>
      <p:bldP spid="12" grpId="2"/>
      <p:bldP spid="13" grpId="0"/>
      <p:bldP spid="13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7B4215-7B5C-4961-9AFB-FF73C504D2EF}"/>
              </a:ext>
            </a:extLst>
          </p:cNvPr>
          <p:cNvSpPr txBox="1">
            <a:spLocks/>
          </p:cNvSpPr>
          <p:nvPr/>
        </p:nvSpPr>
        <p:spPr>
          <a:xfrm>
            <a:off x="381000" y="1068811"/>
            <a:ext cx="838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CÓ TỔNG BẰNG 10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018D9E-BF2B-47A0-B8C4-CE8C60BCCF82}"/>
              </a:ext>
            </a:extLst>
          </p:cNvPr>
          <p:cNvSpPr/>
          <p:nvPr/>
        </p:nvSpPr>
        <p:spPr>
          <a:xfrm>
            <a:off x="-272081" y="-49884"/>
            <a:ext cx="96881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E56643-7505-4DE7-A47A-4BBA716DD7EA}"/>
              </a:ext>
            </a:extLst>
          </p:cNvPr>
          <p:cNvSpPr txBox="1"/>
          <p:nvPr/>
        </p:nvSpPr>
        <p:spPr>
          <a:xfrm>
            <a:off x="3904046" y="3605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317AD9-7F17-4337-B2B4-BF1315D0746B}"/>
              </a:ext>
            </a:extLst>
          </p:cNvPr>
          <p:cNvSpPr/>
          <p:nvPr/>
        </p:nvSpPr>
        <p:spPr>
          <a:xfrm>
            <a:off x="715847" y="1856905"/>
            <a:ext cx="4910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48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4800" b="1" i="1" dirty="0">
              <a:solidFill>
                <a:srgbClr val="00CC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FDB5E3-1073-40F3-BD5A-D13594C20A1F}"/>
              </a:ext>
            </a:extLst>
          </p:cNvPr>
          <p:cNvSpPr txBox="1"/>
          <p:nvPr/>
        </p:nvSpPr>
        <p:spPr>
          <a:xfrm>
            <a:off x="112337" y="3001004"/>
            <a:ext cx="367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+ 4 + 8 =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5B6B2F-138E-4AE5-8179-4916E3F9C2CF}"/>
              </a:ext>
            </a:extLst>
          </p:cNvPr>
          <p:cNvSpPr txBox="1"/>
          <p:nvPr/>
        </p:nvSpPr>
        <p:spPr>
          <a:xfrm>
            <a:off x="4935154" y="4394537"/>
            <a:ext cx="367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+ 6 + 1 =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86FB04-DB98-43BA-A8F1-888F6453DFE9}"/>
              </a:ext>
            </a:extLst>
          </p:cNvPr>
          <p:cNvSpPr txBox="1"/>
          <p:nvPr/>
        </p:nvSpPr>
        <p:spPr>
          <a:xfrm>
            <a:off x="4935154" y="2967335"/>
            <a:ext cx="367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+ 1 + 2 =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FD009A-9340-4CA6-AE25-099CAE75B466}"/>
              </a:ext>
            </a:extLst>
          </p:cNvPr>
          <p:cNvSpPr txBox="1"/>
          <p:nvPr/>
        </p:nvSpPr>
        <p:spPr>
          <a:xfrm>
            <a:off x="228600" y="4394537"/>
            <a:ext cx="367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+ 5 + 5 =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25BCFB-D062-43B5-A4DC-A7F4317B1697}"/>
              </a:ext>
            </a:extLst>
          </p:cNvPr>
          <p:cNvSpPr txBox="1"/>
          <p:nvPr/>
        </p:nvSpPr>
        <p:spPr>
          <a:xfrm>
            <a:off x="3379792" y="2970733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72877E-7434-417F-814A-A0CD979B807D}"/>
              </a:ext>
            </a:extLst>
          </p:cNvPr>
          <p:cNvSpPr txBox="1"/>
          <p:nvPr/>
        </p:nvSpPr>
        <p:spPr>
          <a:xfrm>
            <a:off x="3379792" y="4394537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7598D1-3FC1-476C-A6E9-C863026A09CE}"/>
              </a:ext>
            </a:extLst>
          </p:cNvPr>
          <p:cNvSpPr txBox="1"/>
          <p:nvPr/>
        </p:nvSpPr>
        <p:spPr>
          <a:xfrm>
            <a:off x="8116741" y="2967335"/>
            <a:ext cx="16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F966F03-3E6F-42F4-87C1-D519C2D374E1}"/>
              </a:ext>
            </a:extLst>
          </p:cNvPr>
          <p:cNvSpPr txBox="1"/>
          <p:nvPr/>
        </p:nvSpPr>
        <p:spPr>
          <a:xfrm>
            <a:off x="8191500" y="439453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500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1"/>
      <p:bldP spid="15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55751D7-A92A-4920-BBFD-FAC27B3F0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99" y="2343150"/>
            <a:ext cx="4000500" cy="4000500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3F6A570-071B-44A0-B229-FF673E6CDB19}"/>
              </a:ext>
            </a:extLst>
          </p:cNvPr>
          <p:cNvGrpSpPr/>
          <p:nvPr/>
        </p:nvGrpSpPr>
        <p:grpSpPr>
          <a:xfrm>
            <a:off x="3116624" y="3429000"/>
            <a:ext cx="160645" cy="1832317"/>
            <a:chOff x="4341017" y="2968283"/>
            <a:chExt cx="160645" cy="1832317"/>
          </a:xfrm>
        </p:grpSpPr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xmlns="" id="{4CD58DD5-C24B-40F7-86A5-640580F72AC3}"/>
                </a:ext>
              </a:extLst>
            </p:cNvPr>
            <p:cNvSpPr/>
            <p:nvPr/>
          </p:nvSpPr>
          <p:spPr>
            <a:xfrm>
              <a:off x="4341017" y="2968283"/>
              <a:ext cx="160645" cy="917917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0C41939-E7F0-4575-A7FF-03CEDDFEBDFF}"/>
                </a:ext>
              </a:extLst>
            </p:cNvPr>
            <p:cNvSpPr/>
            <p:nvPr/>
          </p:nvSpPr>
          <p:spPr>
            <a:xfrm>
              <a:off x="4377925" y="3886200"/>
              <a:ext cx="73817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Arrow: Up 15">
            <a:extLst>
              <a:ext uri="{FF2B5EF4-FFF2-40B4-BE49-F238E27FC236}">
                <a16:creationId xmlns:a16="http://schemas.microsoft.com/office/drawing/2014/main" xmlns="" id="{54A76954-044F-4516-933A-0B791E97A3A6}"/>
              </a:ext>
            </a:extLst>
          </p:cNvPr>
          <p:cNvSpPr/>
          <p:nvPr/>
        </p:nvSpPr>
        <p:spPr>
          <a:xfrm>
            <a:off x="3084863" y="3059112"/>
            <a:ext cx="211153" cy="128428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1153F05-63C6-48AC-AEA0-30899211EAC5}"/>
              </a:ext>
            </a:extLst>
          </p:cNvPr>
          <p:cNvSpPr/>
          <p:nvPr/>
        </p:nvSpPr>
        <p:spPr>
          <a:xfrm>
            <a:off x="3046286" y="4191000"/>
            <a:ext cx="301323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698C7C66-BF50-4886-B306-F7A7CB577EEC}"/>
              </a:ext>
            </a:extLst>
          </p:cNvPr>
          <p:cNvSpPr txBox="1">
            <a:spLocks/>
          </p:cNvSpPr>
          <p:nvPr/>
        </p:nvSpPr>
        <p:spPr>
          <a:xfrm>
            <a:off x="380999" y="1252039"/>
            <a:ext cx="838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CÓ TỔNG BẰNG 10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6F45F3-F830-48F2-9FC7-E6C870860BCF}"/>
              </a:ext>
            </a:extLst>
          </p:cNvPr>
          <p:cNvSpPr/>
          <p:nvPr/>
        </p:nvSpPr>
        <p:spPr>
          <a:xfrm>
            <a:off x="-272082" y="-24453"/>
            <a:ext cx="96881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8B860E-8FFC-4A14-AFC2-DDF4097C0E0D}"/>
              </a:ext>
            </a:extLst>
          </p:cNvPr>
          <p:cNvSpPr txBox="1"/>
          <p:nvPr/>
        </p:nvSpPr>
        <p:spPr>
          <a:xfrm>
            <a:off x="3904045" y="38593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F214A20-34A8-4EAE-B6B7-31D308311505}"/>
              </a:ext>
            </a:extLst>
          </p:cNvPr>
          <p:cNvSpPr/>
          <p:nvPr/>
        </p:nvSpPr>
        <p:spPr>
          <a:xfrm>
            <a:off x="533399" y="1455862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i="1" dirty="0">
              <a:solidFill>
                <a:srgbClr val="00CC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292A4F0-B7B3-40D1-B7EF-E3792ACC4D6A}"/>
              </a:ext>
            </a:extLst>
          </p:cNvPr>
          <p:cNvSpPr txBox="1"/>
          <p:nvPr/>
        </p:nvSpPr>
        <p:spPr>
          <a:xfrm>
            <a:off x="6012181" y="3106923"/>
            <a:ext cx="221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5D67D1-F9E1-41F0-8321-CD2584AC230C}"/>
              </a:ext>
            </a:extLst>
          </p:cNvPr>
          <p:cNvSpPr txBox="1"/>
          <p:nvPr/>
        </p:nvSpPr>
        <p:spPr>
          <a:xfrm>
            <a:off x="5978184" y="3139066"/>
            <a:ext cx="221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F938C28-D845-4E3C-81C1-51720E8C33C5}"/>
              </a:ext>
            </a:extLst>
          </p:cNvPr>
          <p:cNvSpPr txBox="1"/>
          <p:nvPr/>
        </p:nvSpPr>
        <p:spPr>
          <a:xfrm>
            <a:off x="6088381" y="3139066"/>
            <a:ext cx="221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8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5FF50A-ABD9-4E76-ACE1-5F426DC56897}"/>
              </a:ext>
            </a:extLst>
          </p:cNvPr>
          <p:cNvSpPr txBox="1"/>
          <p:nvPr/>
        </p:nvSpPr>
        <p:spPr>
          <a:xfrm>
            <a:off x="5944187" y="3139066"/>
            <a:ext cx="221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800" b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1EB002-0296-42FA-A02D-5F33D889AAC8}"/>
              </a:ext>
            </a:extLst>
          </p:cNvPr>
          <p:cNvSpPr txBox="1"/>
          <p:nvPr/>
        </p:nvSpPr>
        <p:spPr>
          <a:xfrm>
            <a:off x="5951221" y="3106924"/>
            <a:ext cx="221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8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360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3600000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3600000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Rot by="1800000">
                                      <p:cBhvr>
                                        <p:cTn id="70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345</Words>
  <Application>Microsoft Office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Kiểm tra bài cũ</vt:lpstr>
      <vt:lpstr>PHÉP CỘNG CÓ TỔNG BẰNG 10 </vt:lpstr>
      <vt:lpstr>PHÉP CỘNG CÓ TỔNG BẰNG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MY_PC</dc:creator>
  <cp:lastModifiedBy>Admin</cp:lastModifiedBy>
  <cp:revision>89</cp:revision>
  <dcterms:created xsi:type="dcterms:W3CDTF">2006-08-16T00:00:00Z</dcterms:created>
  <dcterms:modified xsi:type="dcterms:W3CDTF">2021-05-24T05:08:56Z</dcterms:modified>
</cp:coreProperties>
</file>