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5" r:id="rId4"/>
  </p:sldMasterIdLst>
  <p:notesMasterIdLst>
    <p:notesMasterId r:id="rId18"/>
  </p:notesMasterIdLst>
  <p:sldIdLst>
    <p:sldId id="277" r:id="rId5"/>
    <p:sldId id="278" r:id="rId6"/>
    <p:sldId id="256" r:id="rId7"/>
    <p:sldId id="276" r:id="rId8"/>
    <p:sldId id="270" r:id="rId9"/>
    <p:sldId id="259" r:id="rId10"/>
    <p:sldId id="274" r:id="rId11"/>
    <p:sldId id="260" r:id="rId12"/>
    <p:sldId id="267" r:id="rId13"/>
    <p:sldId id="261" r:id="rId14"/>
    <p:sldId id="271" r:id="rId15"/>
    <p:sldId id="275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04FC04"/>
    <a:srgbClr val="006600"/>
    <a:srgbClr val="0000CC"/>
    <a:srgbClr val="2FE521"/>
    <a:srgbClr val="47CC40"/>
    <a:srgbClr val="009900"/>
    <a:srgbClr val="37D54A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9" autoAdjust="0"/>
    <p:restoredTop sz="94660"/>
  </p:normalViewPr>
  <p:slideViewPr>
    <p:cSldViewPr>
      <p:cViewPr varScale="1">
        <p:scale>
          <a:sx n="69" d="100"/>
          <a:sy n="69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D105A-B1D6-4629-AF31-88EC97FB1ADC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611F9-ABC2-4863-B305-F74B88B8D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14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CD9A-D849-44A2-906A-39708064AA8E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3C63-9EC1-44AF-AA7A-006923836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CD9A-D849-44A2-906A-39708064AA8E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3C63-9EC1-44AF-AA7A-006923836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CD9A-D849-44A2-906A-39708064AA8E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3C63-9EC1-44AF-AA7A-006923836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8B8A637-96AF-4E10-BD58-787B1EFC4E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2094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B2DF81D-BB59-4754-B62C-99A1838C30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9264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F671337-08EF-440D-9089-D0D8CBDDC1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8544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0CF03FF-D40F-4C29-941D-9BC8D205E3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750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5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84426FC-AA8B-4133-B8DA-F8BBA739F7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95564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2B0F0F-3714-4C27-A452-09371EF6C3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24965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1A62874-2CA9-4DDC-BCE2-EECA97F8AA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57209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730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D088676-E2D2-4FE7-81EF-9D885C3C76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2395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CD9A-D849-44A2-906A-39708064AA8E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3C63-9EC1-44AF-AA7A-006923836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51D9352-1DA2-453C-BDCD-7EB9F62CDE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7964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6DB7C75-B032-468D-94B1-7E0B6144A3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42163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4E12D28-056D-4EC1-915E-2A4EF6146B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89287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1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93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704F103-45E1-4F5F-911C-AC35632A4F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61267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DBF62-AAED-4406-936F-F2D68D30F6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2311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1B13B-F25D-470B-9D8C-F352D616620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1393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AC168-98DB-4654-AA72-59C853F34F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873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00FC6-6F7A-42B3-8F72-646EA7E3D1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4505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730CE-C914-4E4C-8083-290541DF84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9557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14D7F-08A3-4EAA-B432-5AA8AEE4E1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479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CD9A-D849-44A2-906A-39708064AA8E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3C63-9EC1-44AF-AA7A-006923836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2636F-3438-435D-907C-764072E1BB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94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7C2B3-662B-44F4-B547-C2AABDEE38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3588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5C29D-F3CC-4FA6-8674-8CADF7A0A8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2307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1D59B-1AA8-40B5-B29E-113DD46FE9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3376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468BD-750A-4256-AD3F-D5EEB6E1AC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8444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088C2-0D69-4604-87DD-963DB10B67E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4829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4B3D-E00F-4495-B044-C828B4A0213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0589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5B11B-E4DE-4936-A095-B8F1AEF0794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5009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23B69-E1DE-4B98-8946-901A1D66092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34216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72237-B58E-499F-90BB-F4EC7E319BA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104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CD9A-D849-44A2-906A-39708064AA8E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3C63-9EC1-44AF-AA7A-006923836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42006-3725-4CF5-8E44-C15AC35B1F8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6270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506B4-946B-42D6-A1AC-4A15E8B7D90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71464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4E2DD-80E8-483C-B52B-B8251415D8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20661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3BA6A-0F10-4700-A485-F9F2B822C2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04023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7C0D7-DBDD-41F0-B34C-F3F9186997F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77616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A30C-1EA0-42FA-93C4-9C374381AA2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42571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04272-DD96-40EE-9DF4-D1B57D1795A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434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CD9A-D849-44A2-906A-39708064AA8E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3C63-9EC1-44AF-AA7A-006923836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CD9A-D849-44A2-906A-39708064AA8E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3C63-9EC1-44AF-AA7A-006923836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CD9A-D849-44A2-906A-39708064AA8E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3C63-9EC1-44AF-AA7A-006923836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CD9A-D849-44A2-906A-39708064AA8E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3C63-9EC1-44AF-AA7A-006923836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CD9A-D849-44A2-906A-39708064AA8E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3C63-9EC1-44AF-AA7A-006923836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8CD9A-D849-44A2-906A-39708064AA8E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93C63-9EC1-44AF-AA7A-006923836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>
            <a:extLst/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>
            <a:extLst/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>
            <a:extLst/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rgbClr val="000000"/>
                </a:solidFill>
                <a:latin typeface="Arial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5205D0-3F23-4DD4-950F-95CE2D09CB2F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1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ABE81A-A317-4953-ACA0-51D9D8721F0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828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.Vn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.Vn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1C6CA4A-3911-405B-A25C-5399813E9166}" type="slidenum">
              <a:rPr lang="en-US">
                <a:solidFill>
                  <a:prstClr val="black">
                    <a:tint val="75000"/>
                  </a:prstClr>
                </a:solidFill>
                <a:latin typeface=".VnArial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.Vn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350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16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6.wmf"/><Relationship Id="rId7" Type="http://schemas.openxmlformats.org/officeDocument/2006/relationships/image" Target="../media/image10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11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10.xml"/><Relationship Id="rId4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1227551" y="63503"/>
            <a:ext cx="6477000" cy="774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Thứ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sáu</a:t>
            </a:r>
            <a:r>
              <a:rPr lang="en-US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ngày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</a:t>
            </a:r>
            <a:r>
              <a:rPr lang="vi-VN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3</a:t>
            </a:r>
            <a:r>
              <a:rPr lang="en-US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tháng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11 </a:t>
            </a: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năm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202</a:t>
            </a:r>
            <a:r>
              <a:rPr lang="vi-VN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3</a:t>
            </a:r>
            <a:endParaRPr lang="en-US" sz="36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HP001 5 hàng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endParaRPr lang="en-US" sz="36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5363" name="Picture 3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388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4864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2625" cy="248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2F4D71"/>
                  </a:outerShdw>
                </a:effectLst>
              </a14:hiddenEffects>
            </a:ext>
          </a:extLst>
        </p:spPr>
      </p:pic>
      <p:pic>
        <p:nvPicPr>
          <p:cNvPr id="15366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5975" y="63500"/>
            <a:ext cx="682625" cy="248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2F4D71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132308" y="914400"/>
            <a:ext cx="46666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LUYỆN TẬP CHUNG (</a:t>
            </a:r>
            <a:r>
              <a:rPr lang="en-US" sz="2400" b="1" kern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Trang</a:t>
            </a:r>
            <a:r>
              <a:rPr lang="en-US" sz="2400" b="1" ker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kern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48)</a:t>
            </a:r>
            <a:endParaRPr lang="en-US" sz="24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87375" y="1376363"/>
            <a:ext cx="7848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  <a:latin typeface=".VnTime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1918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Arrow Connector 40"/>
          <p:cNvCxnSpPr/>
          <p:nvPr/>
        </p:nvCxnSpPr>
        <p:spPr>
          <a:xfrm rot="5400000" flipH="1" flipV="1">
            <a:off x="3581400" y="5181600"/>
            <a:ext cx="609600" cy="152400"/>
          </a:xfrm>
          <a:prstGeom prst="straightConnector1">
            <a:avLst/>
          </a:prstGeom>
          <a:ln w="76200">
            <a:solidFill>
              <a:srgbClr val="2FE5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cam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2743200" cy="4525963"/>
          </a:xfrm>
          <a:ln>
            <a:solidFill>
              <a:schemeClr val="bg1"/>
            </a:solidFill>
          </a:ln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 sz="4400" dirty="0" smtClean="0">
                <a:latin typeface=".VnTime" pitchFamily="34" charset="0"/>
              </a:rPr>
              <a:t>a</a:t>
            </a:r>
            <a:r>
              <a:rPr lang="en-US" sz="4400" dirty="0">
                <a:latin typeface=".VnTime" pitchFamily="34" charset="0"/>
              </a:rPr>
              <a:t>) </a:t>
            </a:r>
            <a:r>
              <a:rPr lang="en-US" sz="4400" dirty="0" smtClean="0">
                <a:latin typeface=".VnTime" pitchFamily="34" charset="0"/>
              </a:rPr>
              <a:t>……kg</a:t>
            </a:r>
            <a:endParaRPr lang="en-US" sz="5400" dirty="0">
              <a:latin typeface=".VnTime" pitchFamily="34" charset="0"/>
            </a:endParaRPr>
          </a:p>
          <a:p>
            <a:pPr marL="533400" indent="-533400">
              <a:buFont typeface="Wingdings" pitchFamily="2" charset="2"/>
              <a:buNone/>
            </a:pPr>
            <a:r>
              <a:rPr lang="en-US" sz="4400" dirty="0">
                <a:latin typeface=".VnTime" pitchFamily="34" charset="0"/>
              </a:rPr>
              <a:t>b</a:t>
            </a:r>
            <a:r>
              <a:rPr lang="en-US" sz="4400" dirty="0" smtClean="0">
                <a:latin typeface=".VnTime" pitchFamily="34" charset="0"/>
              </a:rPr>
              <a:t>)…….g</a:t>
            </a:r>
            <a:endParaRPr lang="en-US" sz="4400" dirty="0">
              <a:latin typeface=".VnTime" pitchFamily="34" charset="0"/>
            </a:endParaRPr>
          </a:p>
        </p:txBody>
      </p:sp>
      <p:sp>
        <p:nvSpPr>
          <p:cNvPr id="110602" name="AutoShape 10"/>
          <p:cNvSpPr>
            <a:spLocks noChangeArrowheads="1"/>
          </p:cNvSpPr>
          <p:nvPr/>
        </p:nvSpPr>
        <p:spPr bwMode="auto">
          <a:xfrm>
            <a:off x="1447800" y="2362200"/>
            <a:ext cx="990600" cy="457200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800" b="1">
              <a:solidFill>
                <a:srgbClr val="FFFF66"/>
              </a:solidFill>
            </a:endParaRPr>
          </a:p>
        </p:txBody>
      </p:sp>
      <p:sp>
        <p:nvSpPr>
          <p:cNvPr id="110603" name="AutoShape 11"/>
          <p:cNvSpPr>
            <a:spLocks noChangeArrowheads="1"/>
          </p:cNvSpPr>
          <p:nvPr/>
        </p:nvSpPr>
        <p:spPr bwMode="auto">
          <a:xfrm>
            <a:off x="1143000" y="4495800"/>
            <a:ext cx="1752600" cy="762000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800" b="1">
              <a:solidFill>
                <a:srgbClr val="FFFF66"/>
              </a:solidFill>
            </a:endParaRPr>
          </a:p>
        </p:txBody>
      </p:sp>
      <p:sp>
        <p:nvSpPr>
          <p:cNvPr id="110615" name="AutoShape 23"/>
          <p:cNvSpPr>
            <a:spLocks noChangeArrowheads="1"/>
          </p:cNvSpPr>
          <p:nvPr/>
        </p:nvSpPr>
        <p:spPr bwMode="auto">
          <a:xfrm>
            <a:off x="914400" y="1524000"/>
            <a:ext cx="1295400" cy="762000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1,8</a:t>
            </a:r>
          </a:p>
        </p:txBody>
      </p:sp>
      <p:sp>
        <p:nvSpPr>
          <p:cNvPr id="110620" name="AutoShape 28"/>
          <p:cNvSpPr>
            <a:spLocks noChangeArrowheads="1"/>
          </p:cNvSpPr>
          <p:nvPr/>
        </p:nvSpPr>
        <p:spPr bwMode="auto">
          <a:xfrm>
            <a:off x="753792" y="2382128"/>
            <a:ext cx="1752600" cy="762000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 dirty="0" smtClean="0">
                <a:solidFill>
                  <a:srgbClr val="00B050"/>
                </a:solidFill>
              </a:rPr>
              <a:t>1800</a:t>
            </a:r>
            <a:endParaRPr lang="en-US" sz="4800" b="1" dirty="0">
              <a:solidFill>
                <a:srgbClr val="00B050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200400" y="1447800"/>
            <a:ext cx="5486400" cy="2514600"/>
            <a:chOff x="3623589" y="2644720"/>
            <a:chExt cx="4552377" cy="3504877"/>
          </a:xfrm>
          <a:effectLst>
            <a:glow rad="127000">
              <a:srgbClr val="04FC04"/>
            </a:glow>
          </a:effectLst>
        </p:grpSpPr>
        <p:grpSp>
          <p:nvGrpSpPr>
            <p:cNvPr id="2" name="Group 21"/>
            <p:cNvGrpSpPr>
              <a:grpSpLocks/>
            </p:cNvGrpSpPr>
            <p:nvPr/>
          </p:nvGrpSpPr>
          <p:grpSpPr bwMode="auto">
            <a:xfrm>
              <a:off x="3623589" y="2644720"/>
              <a:ext cx="4552377" cy="3504877"/>
              <a:chOff x="2571" y="1021"/>
              <a:chExt cx="2784" cy="2171"/>
            </a:xfrm>
          </p:grpSpPr>
          <p:pic>
            <p:nvPicPr>
              <p:cNvPr id="110604" name="Picture 12" descr="IMG_0005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harpenSoften amount="50000"/>
                        </a14:imgEffect>
                      </a14:imgLayer>
                    </a14:imgProps>
                  </a:ext>
                </a:extLst>
              </a:blip>
              <a:srcRect l="12903" t="7843" r="17741" b="18496"/>
              <a:stretch>
                <a:fillRect/>
              </a:stretch>
            </p:blipFill>
            <p:spPr bwMode="auto">
              <a:xfrm>
                <a:off x="2571" y="1021"/>
                <a:ext cx="2784" cy="2171"/>
              </a:xfrm>
              <a:prstGeom prst="rect">
                <a:avLst/>
              </a:prstGeom>
              <a:noFill/>
            </p:spPr>
          </p:pic>
          <p:sp>
            <p:nvSpPr>
              <p:cNvPr id="110605" name="Text Box 13"/>
              <p:cNvSpPr txBox="1">
                <a:spLocks noChangeArrowheads="1"/>
              </p:cNvSpPr>
              <p:nvPr/>
            </p:nvSpPr>
            <p:spPr bwMode="auto">
              <a:xfrm>
                <a:off x="3984" y="1236"/>
                <a:ext cx="480" cy="2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dirty="0"/>
                  <a:t>1 kg</a:t>
                </a:r>
              </a:p>
            </p:txBody>
          </p:sp>
          <p:sp>
            <p:nvSpPr>
              <p:cNvPr id="110606" name="Text Box 14"/>
              <p:cNvSpPr txBox="1">
                <a:spLocks noChangeArrowheads="1"/>
              </p:cNvSpPr>
              <p:nvPr/>
            </p:nvSpPr>
            <p:spPr bwMode="auto">
              <a:xfrm>
                <a:off x="4328" y="1021"/>
                <a:ext cx="528" cy="2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dirty="0"/>
                  <a:t>500</a:t>
                </a:r>
                <a:r>
                  <a:rPr lang="en-US" dirty="0"/>
                  <a:t> g</a:t>
                </a:r>
              </a:p>
            </p:txBody>
          </p:sp>
          <p:sp>
            <p:nvSpPr>
              <p:cNvPr id="110607" name="Text Box 15"/>
              <p:cNvSpPr txBox="1">
                <a:spLocks noChangeArrowheads="1"/>
              </p:cNvSpPr>
              <p:nvPr/>
            </p:nvSpPr>
            <p:spPr bwMode="auto">
              <a:xfrm>
                <a:off x="4540" y="1421"/>
                <a:ext cx="528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/>
                  <a:t>200 g</a:t>
                </a:r>
              </a:p>
            </p:txBody>
          </p:sp>
          <p:sp>
            <p:nvSpPr>
              <p:cNvPr id="110608" name="Text Box 16"/>
              <p:cNvSpPr txBox="1">
                <a:spLocks noChangeArrowheads="1"/>
              </p:cNvSpPr>
              <p:nvPr/>
            </p:nvSpPr>
            <p:spPr bwMode="auto">
              <a:xfrm>
                <a:off x="4739" y="1671"/>
                <a:ext cx="528" cy="2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/>
                  <a:t>100 g</a:t>
                </a:r>
              </a:p>
            </p:txBody>
          </p:sp>
          <p:sp>
            <p:nvSpPr>
              <p:cNvPr id="110609" name="Line 17"/>
              <p:cNvSpPr>
                <a:spLocks noChangeShapeType="1"/>
              </p:cNvSpPr>
              <p:nvPr/>
            </p:nvSpPr>
            <p:spPr bwMode="auto">
              <a:xfrm>
                <a:off x="4152" y="1488"/>
                <a:ext cx="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10" name="Line 18"/>
              <p:cNvSpPr>
                <a:spLocks noChangeShapeType="1"/>
              </p:cNvSpPr>
              <p:nvPr/>
            </p:nvSpPr>
            <p:spPr bwMode="auto">
              <a:xfrm>
                <a:off x="4488" y="1248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11" name="Line 19"/>
              <p:cNvSpPr>
                <a:spLocks noChangeShapeType="1"/>
              </p:cNvSpPr>
              <p:nvPr/>
            </p:nvSpPr>
            <p:spPr bwMode="auto">
              <a:xfrm>
                <a:off x="4699" y="1632"/>
                <a:ext cx="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7243898" y="4242374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Right Arrow 18">
            <a:hlinkClick r:id="rId4" action="ppaction://hlinksldjump"/>
          </p:cNvPr>
          <p:cNvSpPr/>
          <p:nvPr/>
        </p:nvSpPr>
        <p:spPr>
          <a:xfrm>
            <a:off x="228600" y="5943600"/>
            <a:ext cx="6096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200400" y="4191000"/>
            <a:ext cx="1752600" cy="762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Đĩa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6037380" y="4224996"/>
            <a:ext cx="1752600" cy="7280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Đĩa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Straight Arrow Connector 25"/>
          <p:cNvCxnSpPr>
            <a:endCxn id="21" idx="0"/>
          </p:cNvCxnSpPr>
          <p:nvPr/>
        </p:nvCxnSpPr>
        <p:spPr>
          <a:xfrm rot="5400000">
            <a:off x="3486150" y="3562350"/>
            <a:ext cx="1219200" cy="38100"/>
          </a:xfrm>
          <a:prstGeom prst="straightConnector1">
            <a:avLst/>
          </a:prstGeom>
          <a:ln w="76200">
            <a:solidFill>
              <a:srgbClr val="2FE5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6307306" y="3582278"/>
            <a:ext cx="1219200" cy="38100"/>
          </a:xfrm>
          <a:prstGeom prst="straightConnector1">
            <a:avLst/>
          </a:prstGeom>
          <a:ln w="76200">
            <a:solidFill>
              <a:srgbClr val="2FE5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47604" y="3934264"/>
            <a:ext cx="83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=</a:t>
            </a:r>
            <a:endParaRPr lang="en-US" sz="7200" dirty="0"/>
          </a:p>
        </p:txBody>
      </p:sp>
      <p:sp>
        <p:nvSpPr>
          <p:cNvPr id="33" name="Rectangle 32"/>
          <p:cNvSpPr/>
          <p:nvPr/>
        </p:nvSpPr>
        <p:spPr>
          <a:xfrm>
            <a:off x="4986996" y="5460612"/>
            <a:ext cx="4114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1kg + 500g + 200g + 100g</a:t>
            </a:r>
            <a:endParaRPr lang="en-US" sz="2800" dirty="0"/>
          </a:p>
        </p:txBody>
      </p:sp>
      <p:cxnSp>
        <p:nvCxnSpPr>
          <p:cNvPr id="34" name="Straight Arrow Connector 33"/>
          <p:cNvCxnSpPr>
            <a:stCxn id="24" idx="4"/>
          </p:cNvCxnSpPr>
          <p:nvPr/>
        </p:nvCxnSpPr>
        <p:spPr>
          <a:xfrm rot="16200000" flipH="1">
            <a:off x="6657240" y="5209440"/>
            <a:ext cx="533400" cy="20520"/>
          </a:xfrm>
          <a:prstGeom prst="straightConnector1">
            <a:avLst/>
          </a:prstGeom>
          <a:ln w="76200">
            <a:solidFill>
              <a:srgbClr val="2FE5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126220" y="5486400"/>
            <a:ext cx="1143000" cy="6096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1kg </a:t>
            </a:r>
            <a:endParaRPr lang="en-US" sz="3200" dirty="0"/>
          </a:p>
        </p:txBody>
      </p:sp>
      <p:cxnSp>
        <p:nvCxnSpPr>
          <p:cNvPr id="38" name="Straight Arrow Connector 37"/>
          <p:cNvCxnSpPr/>
          <p:nvPr/>
        </p:nvCxnSpPr>
        <p:spPr>
          <a:xfrm rot="10800000">
            <a:off x="4100732" y="5791200"/>
            <a:ext cx="872196" cy="12312"/>
          </a:xfrm>
          <a:prstGeom prst="straightConnector1">
            <a:avLst/>
          </a:prstGeom>
          <a:ln w="76200">
            <a:solidFill>
              <a:srgbClr val="2FE5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676400" y="838200"/>
            <a:ext cx="3124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971800" y="5486400"/>
            <a:ext cx="1135632" cy="6096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800g</a:t>
            </a:r>
            <a:endParaRPr lang="en-US" sz="3200" dirty="0"/>
          </a:p>
        </p:txBody>
      </p:sp>
      <p:cxnSp>
        <p:nvCxnSpPr>
          <p:cNvPr id="35" name="Straight Arrow Connector 34"/>
          <p:cNvCxnSpPr/>
          <p:nvPr/>
        </p:nvCxnSpPr>
        <p:spPr>
          <a:xfrm rot="5400000" flipH="1" flipV="1">
            <a:off x="3338052" y="3261852"/>
            <a:ext cx="1524000" cy="29496"/>
          </a:xfrm>
          <a:prstGeom prst="straightConnector1">
            <a:avLst/>
          </a:prstGeom>
          <a:ln w="76200">
            <a:solidFill>
              <a:srgbClr val="2FE5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10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10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15" grpId="0"/>
      <p:bldP spid="110620" grpId="0"/>
      <p:bldP spid="21" grpId="0" animBg="1"/>
      <p:bldP spid="24" grpId="0" animBg="1"/>
      <p:bldP spid="32" grpId="0"/>
      <p:bldP spid="33" grpId="0" animBg="1"/>
      <p:bldP spid="37" grpId="0" animBg="1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17_8_1343098492_42_04u3cdm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52400"/>
            <a:ext cx="4724400" cy="2057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3393820"/>
            <a:ext cx="8229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“,”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“.”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362200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Leonardo Fibonacci (1175 – 1250)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Italia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TK XIII.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Arrow Connector 42"/>
          <p:cNvCxnSpPr/>
          <p:nvPr/>
        </p:nvCxnSpPr>
        <p:spPr>
          <a:xfrm flipV="1">
            <a:off x="5763064" y="3776004"/>
            <a:ext cx="1295400" cy="8001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Horizontal Scroll 25"/>
          <p:cNvSpPr/>
          <p:nvPr/>
        </p:nvSpPr>
        <p:spPr>
          <a:xfrm>
            <a:off x="304800" y="1430443"/>
            <a:ext cx="2209800" cy="609600"/>
          </a:xfrm>
          <a:prstGeom prst="horizontalScrol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Horizontal Scroll 26"/>
          <p:cNvSpPr/>
          <p:nvPr/>
        </p:nvSpPr>
        <p:spPr>
          <a:xfrm>
            <a:off x="3124200" y="5181600"/>
            <a:ext cx="2667000" cy="609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dò</a:t>
            </a:r>
            <a:endParaRPr lang="vi-VN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168816" y="6030505"/>
            <a:ext cx="876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2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2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(48)</a:t>
            </a:r>
            <a:endParaRPr lang="en-US" sz="3200" b="1" dirty="0">
              <a:solidFill>
                <a:srgbClr val="D6009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70551" y="758141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LUYỆN TẬP CHUNG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04800" y="2613076"/>
            <a:ext cx="1981200" cy="2209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hay</a:t>
            </a:r>
          </a:p>
          <a:p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581400" y="2514600"/>
            <a:ext cx="2209800" cy="914400"/>
          </a:xfrm>
          <a:prstGeom prst="rect">
            <a:avLst/>
          </a:prstGeom>
          <a:solidFill>
            <a:srgbClr val="04FC0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en-US" sz="32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086600" y="3048000"/>
            <a:ext cx="1447800" cy="1447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en-US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581400" y="4191000"/>
            <a:ext cx="2209800" cy="609600"/>
          </a:xfrm>
          <a:prstGeom prst="rect">
            <a:avLst/>
          </a:prstGeom>
          <a:solidFill>
            <a:srgbClr val="04FC0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32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Straight Arrow Connector 36"/>
          <p:cNvCxnSpPr>
            <a:stCxn id="31" idx="3"/>
            <a:endCxn id="33" idx="1"/>
          </p:cNvCxnSpPr>
          <p:nvPr/>
        </p:nvCxnSpPr>
        <p:spPr>
          <a:xfrm flipV="1">
            <a:off x="2286000" y="2971800"/>
            <a:ext cx="1295400" cy="7461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3" idx="3"/>
            <a:endCxn id="34" idx="1"/>
          </p:cNvCxnSpPr>
          <p:nvPr/>
        </p:nvCxnSpPr>
        <p:spPr>
          <a:xfrm>
            <a:off x="5791200" y="2971800"/>
            <a:ext cx="1295400" cy="8001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35" idx="1"/>
          </p:cNvCxnSpPr>
          <p:nvPr/>
        </p:nvCxnSpPr>
        <p:spPr>
          <a:xfrm>
            <a:off x="2286000" y="3771900"/>
            <a:ext cx="1295400" cy="7239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WordArt 2"/>
          <p:cNvSpPr>
            <a:spLocks noChangeArrowheads="1" noChangeShapeType="1" noTextEdit="1"/>
          </p:cNvSpPr>
          <p:nvPr/>
        </p:nvSpPr>
        <p:spPr bwMode="auto">
          <a:xfrm>
            <a:off x="1227551" y="63503"/>
            <a:ext cx="6477000" cy="774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Thứ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sáu</a:t>
            </a:r>
            <a:r>
              <a:rPr lang="en-US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ngày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</a:t>
            </a:r>
            <a:r>
              <a:rPr lang="vi-VN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3</a:t>
            </a:r>
            <a:r>
              <a:rPr lang="en-US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tháng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11 </a:t>
            </a: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năm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202</a:t>
            </a:r>
            <a:r>
              <a:rPr lang="vi-VN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3</a:t>
            </a:r>
            <a:endParaRPr lang="en-US" sz="36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HP001 5 hàng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endParaRPr lang="en-US" sz="36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2" grpId="0"/>
      <p:bldP spid="31" grpId="0" animBg="1"/>
      <p:bldP spid="33" grpId="0" animBg="1"/>
      <p:bldP spid="34" grpId="0" animBg="1"/>
      <p:bldP spid="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RadiantWallpapersCollection08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3" descr="blumen-pflanzen085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565275"/>
            <a:ext cx="22288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WordArt 4"/>
          <p:cNvSpPr>
            <a:spLocks noChangeArrowheads="1" noChangeShapeType="1" noTextEdit="1"/>
          </p:cNvSpPr>
          <p:nvPr/>
        </p:nvSpPr>
        <p:spPr bwMode="auto">
          <a:xfrm>
            <a:off x="1333500" y="874713"/>
            <a:ext cx="6457950" cy="31718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0" scaled="1"/>
                </a:gradFill>
                <a:effectLst>
                  <a:outerShdw dist="74053" dir="7257825" algn="ctr" rotWithShape="0">
                    <a:srgbClr val="868686"/>
                  </a:outerShdw>
                </a:effectLst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0" scaled="1"/>
                </a:gradFill>
                <a:effectLst>
                  <a:outerShdw dist="74053" dir="7257825" algn="ctr" rotWithShape="0">
                    <a:srgbClr val="868686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0" scaled="1"/>
                </a:gradFill>
                <a:effectLst>
                  <a:outerShdw dist="74053" dir="7257825" algn="ctr" rotWithShape="0">
                    <a:srgbClr val="868686"/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0" scaled="1"/>
                </a:gradFill>
                <a:effectLst>
                  <a:outerShdw dist="74053" dir="7257825" algn="ctr" rotWithShape="0">
                    <a:srgbClr val="868686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0" scaled="1"/>
                </a:gradFill>
                <a:effectLst>
                  <a:outerShdw dist="74053" dir="7257825" algn="ctr" rotWithShape="0">
                    <a:srgbClr val="868686"/>
                  </a:outerShdw>
                </a:effectLst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0" scaled="1"/>
                </a:gradFill>
                <a:effectLst>
                  <a:outerShdw dist="74053" dir="7257825" algn="ctr" rotWithShape="0">
                    <a:srgbClr val="868686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0" scaled="1"/>
                </a:gradFill>
                <a:effectLst>
                  <a:outerShdw dist="74053" dir="7257825" algn="ctr" rotWithShape="0">
                    <a:srgbClr val="868686"/>
                  </a:outerShdw>
                </a:effectLst>
                <a:latin typeface="Times New Roman" pitchFamily="18" charset="0"/>
                <a:cs typeface="Times New Roman" pitchFamily="18" charset="0"/>
              </a:rPr>
              <a:t>thúc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0" scaled="1"/>
              </a:gradFill>
              <a:effectLst>
                <a:outerShdw dist="74053" dir="7257825" algn="ctr" rotWithShape="0">
                  <a:srgbClr val="868686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52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3"/>
          <p:cNvSpPr>
            <a:spLocks noChangeArrowheads="1" noChangeShapeType="1" noTextEdit="1"/>
          </p:cNvSpPr>
          <p:nvPr/>
        </p:nvSpPr>
        <p:spPr bwMode="auto">
          <a:xfrm>
            <a:off x="1018470" y="807017"/>
            <a:ext cx="7515225" cy="525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Thứ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sáu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ngày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r>
              <a:rPr lang="en-US" sz="36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tháng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11 </a:t>
            </a:r>
            <a:r>
              <a:rPr lang="en-US" sz="36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năm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202</a:t>
            </a:r>
            <a:r>
              <a:rPr lang="vi-VN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endParaRPr lang="en-US" sz="3600" b="1" kern="10" dirty="0" smtClean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1" name="WordArt 5"/>
          <p:cNvSpPr>
            <a:spLocks noChangeArrowheads="1" noChangeShapeType="1" noTextEdit="1"/>
          </p:cNvSpPr>
          <p:nvPr/>
        </p:nvSpPr>
        <p:spPr bwMode="auto">
          <a:xfrm>
            <a:off x="2971800" y="1500959"/>
            <a:ext cx="3339218" cy="7998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</a:p>
        </p:txBody>
      </p:sp>
      <p:grpSp>
        <p:nvGrpSpPr>
          <p:cNvPr id="2053" name="Group 18"/>
          <p:cNvGrpSpPr>
            <a:grpSpLocks/>
          </p:cNvGrpSpPr>
          <p:nvPr/>
        </p:nvGrpSpPr>
        <p:grpSpPr bwMode="auto">
          <a:xfrm>
            <a:off x="397669" y="1606074"/>
            <a:ext cx="1982788" cy="1103313"/>
            <a:chOff x="5225" y="9335"/>
            <a:chExt cx="2520" cy="1750"/>
          </a:xfrm>
        </p:grpSpPr>
        <p:sp>
          <p:nvSpPr>
            <p:cNvPr id="22" name="AutoShape 27" descr="2"/>
            <p:cNvSpPr>
              <a:spLocks noChangeArrowheads="1"/>
            </p:cNvSpPr>
            <p:nvPr/>
          </p:nvSpPr>
          <p:spPr bwMode="auto">
            <a:xfrm>
              <a:off x="5225" y="10186"/>
              <a:ext cx="2520" cy="899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2"/>
              <a:srcRect/>
              <a:stretch>
                <a:fillRect/>
              </a:stretch>
            </a:blipFill>
            <a:ln>
              <a:noFill/>
            </a:ln>
            <a:effectLst>
              <a:outerShdw dist="107763" dir="2700000" algn="ctr" rotWithShape="0">
                <a:srgbClr val="C0C0C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/>
            <a:p>
              <a:pPr algn="ctr">
                <a:defRPr/>
              </a:pPr>
              <a:endParaRPr lang="en-US" sz="2400">
                <a:solidFill>
                  <a:srgbClr val="000000"/>
                </a:solidFill>
                <a:cs typeface="Arial" pitchFamily="34" charset="0"/>
              </a:endParaRPr>
            </a:p>
          </p:txBody>
        </p:sp>
        <p:pic>
          <p:nvPicPr>
            <p:cNvPr id="2057" name="Picture 26" descr="cosmoS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8" name="Picture 25" descr="BOOK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9" name="Picture 24" descr="BOOK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0" name="Picture 23" descr="QUILLPEN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61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800" b="1" smtClean="0">
                  <a:solidFill>
                    <a:srgbClr val="000000"/>
                  </a:solidFill>
                  <a:latin typeface="VnBangkok"/>
                  <a:cs typeface="Times New Roman" pitchFamily="18" charset="0"/>
                </a:rPr>
                <a:t> </a:t>
              </a:r>
              <a:endParaRPr lang="en-US" sz="480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062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sz="480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2063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kern="10" smtClean="0">
                  <a:solidFill>
                    <a:srgbClr val="FFFFFF"/>
                  </a:solidFill>
                  <a:latin typeface="VNbritannic"/>
                  <a:cs typeface="Arial" pitchFamily="34" charset="0"/>
                </a:rPr>
                <a:t>NÀM </a:t>
              </a:r>
            </a:p>
          </p:txBody>
        </p:sp>
        <p:sp>
          <p:nvSpPr>
            <p:cNvPr id="2064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sz="480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endParaRPr>
            </a:p>
          </p:txBody>
        </p:sp>
      </p:grpSp>
      <p:pic>
        <p:nvPicPr>
          <p:cNvPr id="2054" name="Picture 21" descr="465af308d6799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71950"/>
            <a:ext cx="1389063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22" descr="465af30fc0274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246563"/>
            <a:ext cx="1143000" cy="261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WordArt 5"/>
          <p:cNvSpPr>
            <a:spLocks noChangeArrowheads="1" noChangeShapeType="1" noTextEdit="1"/>
          </p:cNvSpPr>
          <p:nvPr/>
        </p:nvSpPr>
        <p:spPr bwMode="auto">
          <a:xfrm>
            <a:off x="593725" y="3038475"/>
            <a:ext cx="7766050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 TẬP CHUNG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Trang 48</a:t>
            </a:r>
          </a:p>
        </p:txBody>
      </p:sp>
    </p:spTree>
    <p:extLst>
      <p:ext uri="{BB962C8B-B14F-4D97-AF65-F5344CB8AC3E}">
        <p14:creationId xmlns:p14="http://schemas.microsoft.com/office/powerpoint/2010/main" val="9472327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336152" y="-12867"/>
            <a:ext cx="3555040" cy="914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HỞI ĐỘNG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998330"/>
            <a:ext cx="71628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4034m = …………km 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15524" y="1613883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4,034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14448" y="2198658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13kg 5g = ………….kg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22412" y="2197024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13, 005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0260" y="2783433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1072" y="4114800"/>
            <a:ext cx="1752600" cy="2514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hay</a:t>
            </a:r>
          </a:p>
          <a:p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141808" y="4648200"/>
            <a:ext cx="1075008" cy="7239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099604" y="5372100"/>
            <a:ext cx="1179344" cy="7239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202748" y="4191000"/>
            <a:ext cx="22098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en-US" sz="32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264880" y="5791200"/>
            <a:ext cx="22098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32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384412" y="4610100"/>
            <a:ext cx="1219200" cy="7239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5474680" y="5410200"/>
            <a:ext cx="1143000" cy="7239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603612" y="4648200"/>
            <a:ext cx="1981200" cy="1371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en-US" sz="32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9" grpId="1"/>
      <p:bldP spid="11" grpId="0" animBg="1"/>
      <p:bldP spid="17" grpId="0" animBg="1"/>
      <p:bldP spid="20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post-75572-0-76374400-13564170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033587"/>
            <a:ext cx="6553200" cy="436721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476500" y="862016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LUYỆN TẬP CHUNG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>
            <a:hlinkClick r:id="rId3" action="ppaction://hlinksldjump"/>
          </p:cNvPr>
          <p:cNvSpPr/>
          <p:nvPr/>
        </p:nvSpPr>
        <p:spPr>
          <a:xfrm>
            <a:off x="1447800" y="4335192"/>
            <a:ext cx="3220328" cy="2209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chướng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ngại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4648200" y="4343400"/>
            <a:ext cx="3276600" cy="2209800"/>
          </a:xfrm>
          <a:prstGeom prst="rect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4648200" y="2057400"/>
            <a:ext cx="3273068" cy="2286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endParaRPr lang="en-US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>
            <a:hlinkClick r:id="rId6" action="ppaction://hlinksldjump"/>
          </p:cNvPr>
          <p:cNvSpPr/>
          <p:nvPr/>
        </p:nvSpPr>
        <p:spPr>
          <a:xfrm>
            <a:off x="1447800" y="2057400"/>
            <a:ext cx="3209772" cy="2286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ight Arrow 9">
            <a:hlinkClick r:id="rId7" action="ppaction://hlinksldjump"/>
          </p:cNvPr>
          <p:cNvSpPr/>
          <p:nvPr/>
        </p:nvSpPr>
        <p:spPr>
          <a:xfrm>
            <a:off x="8458200" y="6248400"/>
            <a:ext cx="685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WordArt 2"/>
          <p:cNvSpPr>
            <a:spLocks noChangeArrowheads="1" noChangeShapeType="1" noTextEdit="1"/>
          </p:cNvSpPr>
          <p:nvPr/>
        </p:nvSpPr>
        <p:spPr bwMode="auto">
          <a:xfrm>
            <a:off x="1227551" y="63503"/>
            <a:ext cx="6477000" cy="774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Thứ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sáu</a:t>
            </a:r>
            <a:r>
              <a:rPr lang="en-US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ngày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</a:t>
            </a:r>
            <a:r>
              <a:rPr lang="vi-VN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3</a:t>
            </a:r>
            <a:r>
              <a:rPr lang="en-US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tháng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11 </a:t>
            </a: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năm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202</a:t>
            </a:r>
            <a:r>
              <a:rPr lang="vi-VN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3</a:t>
            </a:r>
            <a:endParaRPr lang="en-US" sz="36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HP001 5 hàng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endParaRPr lang="en-US" sz="36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76500" y="9405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CHUNG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2362200"/>
            <a:ext cx="7391400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2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a) 3m 6dm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b) 4dm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98744" y="3451276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  3,6 m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90536" y="4060876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  0,4 m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04604" y="4704472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  34,05 m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62400" y="5348068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  3,45 m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ight Arrow 11">
            <a:hlinkClick r:id="rId2" action="ppaction://hlinksldjump"/>
          </p:cNvPr>
          <p:cNvSpPr/>
          <p:nvPr/>
        </p:nvSpPr>
        <p:spPr>
          <a:xfrm>
            <a:off x="7467600" y="5791200"/>
            <a:ext cx="9144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82392" y="4133544"/>
            <a:ext cx="373380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c) 34m 5cm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d) 345cm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215660" y="2881532"/>
            <a:ext cx="6096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976404" y="2895600"/>
            <a:ext cx="10668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066800" y="3352800"/>
            <a:ext cx="8382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514600" y="3352800"/>
            <a:ext cx="2057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WordArt 2"/>
          <p:cNvSpPr>
            <a:spLocks noChangeArrowheads="1" noChangeShapeType="1" noTextEdit="1"/>
          </p:cNvSpPr>
          <p:nvPr/>
        </p:nvSpPr>
        <p:spPr bwMode="auto">
          <a:xfrm>
            <a:off x="1227551" y="63503"/>
            <a:ext cx="6477000" cy="774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Thứ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sáu</a:t>
            </a:r>
            <a:r>
              <a:rPr lang="en-US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ngày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</a:t>
            </a:r>
            <a:r>
              <a:rPr lang="vi-VN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3</a:t>
            </a:r>
            <a:r>
              <a:rPr lang="en-US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tháng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11 </a:t>
            </a: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năm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202</a:t>
            </a:r>
            <a:r>
              <a:rPr lang="vi-VN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3</a:t>
            </a:r>
            <a:endParaRPr lang="en-US" sz="36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HP001 5 hàng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endParaRPr lang="en-US" sz="36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76500" y="878918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LUYỆN TẬP CHUNG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954228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219200" y="2667000"/>
          <a:ext cx="67818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0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Đơn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đo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tấn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Đơn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đo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ki-lô-gam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3,2 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tấn</a:t>
                      </a:r>
                      <a:endParaRPr lang="en-US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502 kg</a:t>
                      </a:r>
                      <a:endParaRPr lang="en-US" sz="32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b="1" dirty="0" smtClean="0">
                          <a:solidFill>
                            <a:srgbClr val="FF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2,5 </a:t>
                      </a:r>
                      <a:r>
                        <a:rPr lang="en-US" sz="3200" b="1" dirty="0" err="1" smtClean="0">
                          <a:solidFill>
                            <a:srgbClr val="FF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tấn</a:t>
                      </a:r>
                      <a:endParaRPr lang="en-US" sz="3200" b="1" dirty="0">
                        <a:solidFill>
                          <a:srgbClr val="FF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kg</a:t>
                      </a:r>
                      <a:endParaRPr lang="en-US" sz="32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562600" y="3443068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3200kg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524000" y="2480604"/>
            <a:ext cx="32004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WordArt 2"/>
          <p:cNvSpPr>
            <a:spLocks noChangeArrowheads="1" noChangeShapeType="1" noTextEdit="1"/>
          </p:cNvSpPr>
          <p:nvPr/>
        </p:nvSpPr>
        <p:spPr bwMode="auto">
          <a:xfrm>
            <a:off x="1227551" y="63503"/>
            <a:ext cx="6477000" cy="774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Thứ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sáu</a:t>
            </a:r>
            <a:r>
              <a:rPr lang="en-US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ngày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</a:t>
            </a:r>
            <a:r>
              <a:rPr lang="vi-VN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3</a:t>
            </a:r>
            <a:r>
              <a:rPr lang="en-US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tháng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11 </a:t>
            </a: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năm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202</a:t>
            </a:r>
            <a:r>
              <a:rPr lang="vi-VN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3</a:t>
            </a:r>
            <a:endParaRPr lang="en-US" sz="36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HP001 5 hàng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endParaRPr lang="en-US" sz="36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4600" y="906874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LUYỆN TẬP CHUNG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954228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219200" y="2667000"/>
          <a:ext cx="67818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0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Đơn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đo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tấn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Đơn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đo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ki-lô-gam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3,2 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tấn</a:t>
                      </a:r>
                      <a:endParaRPr lang="en-US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502 kg</a:t>
                      </a:r>
                      <a:endParaRPr lang="en-US" sz="32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b="1" dirty="0" smtClean="0">
                          <a:solidFill>
                            <a:srgbClr val="FF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2,5 </a:t>
                      </a:r>
                      <a:r>
                        <a:rPr lang="en-US" sz="3200" b="1" dirty="0" err="1" smtClean="0">
                          <a:solidFill>
                            <a:srgbClr val="FF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tấn</a:t>
                      </a:r>
                      <a:endParaRPr lang="en-US" sz="3200" b="1" dirty="0">
                        <a:solidFill>
                          <a:srgbClr val="FF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kg</a:t>
                      </a:r>
                      <a:endParaRPr lang="en-US" sz="3200" b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562600" y="3443068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3200kg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5000" y="5915464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0,021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tấn</a:t>
            </a:r>
            <a:endParaRPr lang="en-US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ight Arrow 12">
            <a:hlinkClick r:id="rId2" action="ppaction://hlinksldjump"/>
          </p:cNvPr>
          <p:cNvSpPr/>
          <p:nvPr/>
        </p:nvSpPr>
        <p:spPr>
          <a:xfrm>
            <a:off x="8153400" y="6324600"/>
            <a:ext cx="533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752600" y="42672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0,502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tấn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66832" y="51054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2500 kg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19200" y="4114800"/>
            <a:ext cx="3429000" cy="838200"/>
          </a:xfrm>
          <a:prstGeom prst="rect">
            <a:avLst/>
          </a:prstGeom>
          <a:solidFill>
            <a:srgbClr val="47CC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19200" y="5791200"/>
            <a:ext cx="3429000" cy="83820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48200" y="4953000"/>
            <a:ext cx="3352800" cy="838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WordArt 2"/>
          <p:cNvSpPr>
            <a:spLocks noChangeArrowheads="1" noChangeShapeType="1" noTextEdit="1"/>
          </p:cNvSpPr>
          <p:nvPr/>
        </p:nvSpPr>
        <p:spPr bwMode="auto">
          <a:xfrm>
            <a:off x="1227551" y="63503"/>
            <a:ext cx="6477000" cy="774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Thứ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sáu</a:t>
            </a:r>
            <a:r>
              <a:rPr lang="en-US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ngày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</a:t>
            </a:r>
            <a:r>
              <a:rPr lang="vi-VN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3</a:t>
            </a:r>
            <a:r>
              <a:rPr lang="en-US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tháng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11 </a:t>
            </a: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năm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202</a:t>
            </a:r>
            <a:r>
              <a:rPr lang="vi-VN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3</a:t>
            </a:r>
            <a:endParaRPr lang="en-US" sz="36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HP001 5 hàng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endParaRPr lang="en-US" sz="36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6" grpId="0"/>
      <p:bldP spid="17" grpId="1" animBg="1"/>
      <p:bldP spid="18" grpId="1" animBg="1"/>
      <p:bldP spid="1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70551" y="831276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LUYỆN TẬP CHUNG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057400"/>
            <a:ext cx="86106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u="sng" smtClean="0">
                <a:latin typeface="Times New Roman" pitchFamily="18" charset="0"/>
                <a:cs typeface="Times New Roman" pitchFamily="18" charset="0"/>
              </a:rPr>
              <a:t> 3&amp;4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42dm 4cm = …… dm           3kg 5g = …….  kg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56cm 9mm = …… cm           30g     = …….  Kg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26m 2cm   = ……  m            1103 g = …….  kg</a:t>
            </a:r>
          </a:p>
        </p:txBody>
      </p:sp>
      <p:sp>
        <p:nvSpPr>
          <p:cNvPr id="8" name="WordArt 2"/>
          <p:cNvSpPr>
            <a:spLocks noChangeArrowheads="1" noChangeShapeType="1" noTextEdit="1"/>
          </p:cNvSpPr>
          <p:nvPr/>
        </p:nvSpPr>
        <p:spPr bwMode="auto">
          <a:xfrm>
            <a:off x="1227551" y="63503"/>
            <a:ext cx="6477000" cy="774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Thứ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sáu</a:t>
            </a:r>
            <a:r>
              <a:rPr lang="en-US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ngày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</a:t>
            </a:r>
            <a:r>
              <a:rPr lang="vi-VN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3</a:t>
            </a:r>
            <a:r>
              <a:rPr lang="en-US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tháng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11 </a:t>
            </a: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năm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202</a:t>
            </a:r>
            <a:r>
              <a:rPr lang="vi-VN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3</a:t>
            </a:r>
            <a:endParaRPr lang="en-US" sz="36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HP001 5 hàng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endParaRPr lang="en-US" sz="36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739596" y="5063196"/>
            <a:ext cx="1261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1,103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67000" y="5051476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26,02 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0461" y="896624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LUYỆN TẬP CHUNG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835145"/>
            <a:ext cx="86106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u="sng" smtClean="0">
                <a:latin typeface="Times New Roman" pitchFamily="18" charset="0"/>
                <a:cs typeface="Times New Roman" pitchFamily="18" charset="0"/>
              </a:rPr>
              <a:t> 3&amp;4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42dm 4cm = …… dm           3kg 5g = …….  kg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56cm 9mm = …… cm           30g     = …….  Kg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26m 2cm   = ……  m            1103 g = …….  kg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95136" y="3152336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42,4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12-Point Star 11"/>
          <p:cNvSpPr/>
          <p:nvPr/>
        </p:nvSpPr>
        <p:spPr>
          <a:xfrm>
            <a:off x="2667000" y="3014004"/>
            <a:ext cx="914400" cy="762000"/>
          </a:xfrm>
          <a:prstGeom prst="star12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Ô1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12-Point Star 13"/>
          <p:cNvSpPr/>
          <p:nvPr/>
        </p:nvSpPr>
        <p:spPr>
          <a:xfrm>
            <a:off x="2700996" y="4924864"/>
            <a:ext cx="1066800" cy="762000"/>
          </a:xfrm>
          <a:prstGeom prst="star12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Ô3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12-Point Star 16"/>
          <p:cNvSpPr/>
          <p:nvPr/>
        </p:nvSpPr>
        <p:spPr>
          <a:xfrm>
            <a:off x="6795868" y="4953000"/>
            <a:ext cx="1066800" cy="762000"/>
          </a:xfrm>
          <a:prstGeom prst="star12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Ô6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93612" y="410894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56,9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73592" y="3132408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3,005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67732" y="410894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0,030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12-Point Star 12"/>
          <p:cNvSpPr/>
          <p:nvPr/>
        </p:nvSpPr>
        <p:spPr>
          <a:xfrm>
            <a:off x="2819400" y="3962400"/>
            <a:ext cx="914400" cy="762000"/>
          </a:xfrm>
          <a:prstGeom prst="star12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Ô2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12-Point Star 14"/>
          <p:cNvSpPr/>
          <p:nvPr/>
        </p:nvSpPr>
        <p:spPr>
          <a:xfrm>
            <a:off x="6787660" y="3014004"/>
            <a:ext cx="1137140" cy="762000"/>
          </a:xfrm>
          <a:prstGeom prst="star12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Ô4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12-Point Star 15"/>
          <p:cNvSpPr/>
          <p:nvPr/>
        </p:nvSpPr>
        <p:spPr>
          <a:xfrm>
            <a:off x="6753664" y="3968260"/>
            <a:ext cx="1219200" cy="762000"/>
          </a:xfrm>
          <a:prstGeom prst="star12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Ô5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ight Arrow 22">
            <a:hlinkClick r:id="rId2" action="ppaction://hlinksldjump"/>
          </p:cNvPr>
          <p:cNvSpPr/>
          <p:nvPr/>
        </p:nvSpPr>
        <p:spPr>
          <a:xfrm>
            <a:off x="8001000" y="6248400"/>
            <a:ext cx="6096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WordArt 2"/>
          <p:cNvSpPr>
            <a:spLocks noChangeArrowheads="1" noChangeShapeType="1" noTextEdit="1"/>
          </p:cNvSpPr>
          <p:nvPr/>
        </p:nvSpPr>
        <p:spPr bwMode="auto">
          <a:xfrm>
            <a:off x="1227551" y="63503"/>
            <a:ext cx="6477000" cy="774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Thứ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sáu</a:t>
            </a:r>
            <a:r>
              <a:rPr lang="en-US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ngày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</a:t>
            </a:r>
            <a:r>
              <a:rPr lang="vi-VN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3</a:t>
            </a:r>
            <a:r>
              <a:rPr lang="en-US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tháng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11 </a:t>
            </a: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năm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202</a:t>
            </a:r>
            <a:r>
              <a:rPr lang="vi-VN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HP001 5 hàng" pitchFamily="34" charset="0"/>
                <a:cs typeface="Times New Roman" pitchFamily="18" charset="0"/>
              </a:rPr>
              <a:t>3</a:t>
            </a:r>
            <a:endParaRPr lang="en-US" sz="36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HP001 5 hàng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endParaRPr lang="en-US" sz="36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22" grpId="0"/>
      <p:bldP spid="19" grpId="0"/>
      <p:bldP spid="10" grpId="0"/>
      <p:bldP spid="12" grpId="0" animBg="1"/>
      <p:bldP spid="14" grpId="0" animBg="1"/>
      <p:bldP spid="17" grpId="0" animBg="1"/>
      <p:bldP spid="18" grpId="0"/>
      <p:bldP spid="20" grpId="0"/>
      <p:bldP spid="21" grpId="0"/>
      <p:bldP spid="13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547</Words>
  <Application>Microsoft Office PowerPoint</Application>
  <PresentationFormat>On-screen Show (4:3)</PresentationFormat>
  <Paragraphs>124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.VnArial</vt:lpstr>
      <vt:lpstr>.VnTime</vt:lpstr>
      <vt:lpstr>Arial</vt:lpstr>
      <vt:lpstr>Calibri</vt:lpstr>
      <vt:lpstr>HP001 5 hàng</vt:lpstr>
      <vt:lpstr>Times New Roman</vt:lpstr>
      <vt:lpstr>VnBangkok</vt:lpstr>
      <vt:lpstr>VNbritannic</vt:lpstr>
      <vt:lpstr>Wingdings</vt:lpstr>
      <vt:lpstr>Office Theme</vt:lpstr>
      <vt:lpstr>7_Default Design</vt:lpstr>
      <vt:lpstr>1_Default Design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5: Viết số thích hợp vào chỗ chấm:    Túi cam cân nặng:</vt:lpstr>
      <vt:lpstr>PowerPoint Presentation</vt:lpstr>
      <vt:lpstr>PowerPoint Presentation</vt:lpstr>
      <vt:lpstr>PowerPoint Presentation</vt:lpstr>
    </vt:vector>
  </TitlesOfParts>
  <Company>0974 095 680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Phạm Trường</dc:creator>
  <cp:lastModifiedBy>Admin</cp:lastModifiedBy>
  <cp:revision>101</cp:revision>
  <dcterms:created xsi:type="dcterms:W3CDTF">2016-10-25T13:10:51Z</dcterms:created>
  <dcterms:modified xsi:type="dcterms:W3CDTF">2023-11-01T22:02:28Z</dcterms:modified>
</cp:coreProperties>
</file>