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564" r:id="rId2"/>
    <p:sldId id="267" r:id="rId3"/>
    <p:sldId id="258" r:id="rId4"/>
    <p:sldId id="261" r:id="rId5"/>
    <p:sldId id="268" r:id="rId6"/>
    <p:sldId id="292" r:id="rId7"/>
    <p:sldId id="266" r:id="rId8"/>
    <p:sldId id="260" r:id="rId9"/>
    <p:sldId id="269" r:id="rId10"/>
    <p:sldId id="270" r:id="rId11"/>
    <p:sldId id="259" r:id="rId12"/>
    <p:sldId id="271" r:id="rId13"/>
    <p:sldId id="274" r:id="rId14"/>
    <p:sldId id="275" r:id="rId15"/>
    <p:sldId id="273" r:id="rId16"/>
    <p:sldId id="278" r:id="rId17"/>
    <p:sldId id="279" r:id="rId18"/>
    <p:sldId id="280" r:id="rId19"/>
    <p:sldId id="281" r:id="rId20"/>
    <p:sldId id="282" r:id="rId21"/>
    <p:sldId id="277" r:id="rId22"/>
    <p:sldId id="283" r:id="rId23"/>
    <p:sldId id="284" r:id="rId24"/>
    <p:sldId id="285" r:id="rId25"/>
    <p:sldId id="289" r:id="rId26"/>
    <p:sldId id="286" r:id="rId27"/>
    <p:sldId id="290" r:id="rId28"/>
    <p:sldId id="295" r:id="rId29"/>
    <p:sldId id="294" r:id="rId30"/>
    <p:sldId id="265" r:id="rId31"/>
  </p:sldIdLst>
  <p:sldSz cx="18288000" cy="10287000"/>
  <p:notesSz cx="6858000" cy="9144000"/>
  <p:embeddedFontLst>
    <p:embeddedFont>
      <p:font typeface="Cambria" panose="02040503050406030204" pitchFamily="18" charset="0"/>
      <p:regular r:id="rId33"/>
      <p:bold r:id="rId34"/>
      <p:italic r:id="rId35"/>
      <p:boldItalic r:id="rId36"/>
    </p:embeddedFont>
    <p:embeddedFont>
      <p:font typeface="Calibri" panose="020F0502020204030204" pitchFamily="34" charset="0"/>
      <p:regular r:id="rId37"/>
      <p:bold r:id="rId38"/>
      <p:italic r:id="rId39"/>
      <p:boldItalic r:id="rId40"/>
    </p:embeddedFont>
  </p:embeddedFontLst>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6027"/>
    <a:srgbClr val="AB8335"/>
    <a:srgbClr val="FFF9EC"/>
    <a:srgbClr val="FFF5BA"/>
    <a:srgbClr val="FFD580"/>
    <a:srgbClr val="467AB8"/>
    <a:srgbClr val="EBDFA6"/>
    <a:srgbClr val="EBE0BE"/>
    <a:srgbClr val="F5DB96"/>
    <a:srgbClr val="FFE1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20" autoAdjust="0"/>
  </p:normalViewPr>
  <p:slideViewPr>
    <p:cSldViewPr>
      <p:cViewPr varScale="1">
        <p:scale>
          <a:sx n="52" d="100"/>
          <a:sy n="52" d="100"/>
        </p:scale>
        <p:origin x="3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8DAB6C-0080-FC4A-B32C-260618643F0A}" type="datetimeFigureOut">
              <a:rPr lang="en-VN" smtClean="0"/>
              <a:t>01/28/2024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F4548-20F5-0843-898C-DF2B45150396}" type="slidenum">
              <a:rPr lang="en-VN" smtClean="0"/>
              <a:t>‹#›</a:t>
            </a:fld>
            <a:endParaRPr lang="en-VN"/>
          </a:p>
        </p:txBody>
      </p:sp>
    </p:spTree>
    <p:extLst>
      <p:ext uri="{BB962C8B-B14F-4D97-AF65-F5344CB8AC3E}">
        <p14:creationId xmlns:p14="http://schemas.microsoft.com/office/powerpoint/2010/main" val="896374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Đây là địa danh nào?</a:t>
            </a:r>
          </a:p>
          <a:p>
            <a:r>
              <a:rPr lang="en-US" dirty="0"/>
              <a:t>Bức ảnh có cây đa, cổng làng, bến nước. Đây là địa danh nổi tiếng ở Hà Nội - làng cổ Đường Lâm, Sơn Tây, Hà Nội</a:t>
            </a:r>
          </a:p>
        </p:txBody>
      </p:sp>
      <p:sp>
        <p:nvSpPr>
          <p:cNvPr id="4" name="Slide Number Placeholder 3"/>
          <p:cNvSpPr>
            <a:spLocks noGrp="1"/>
          </p:cNvSpPr>
          <p:nvPr>
            <p:ph type="sldNum" sz="quarter" idx="5"/>
          </p:nvPr>
        </p:nvSpPr>
        <p:spPr/>
        <p:txBody>
          <a:bodyPr/>
          <a:lstStyle/>
          <a:p>
            <a:fld id="{022F4548-20F5-0843-898C-DF2B45150396}" type="slidenum">
              <a:rPr lang="en-VN" smtClean="0"/>
              <a:t>5</a:t>
            </a:fld>
            <a:endParaRPr lang="en-VN"/>
          </a:p>
        </p:txBody>
      </p:sp>
    </p:spTree>
    <p:extLst>
      <p:ext uri="{BB962C8B-B14F-4D97-AF65-F5344CB8AC3E}">
        <p14:creationId xmlns:p14="http://schemas.microsoft.com/office/powerpoint/2010/main" val="2197749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Đây cũng là nơi sinh ra người con tài năng của đất Việt – Thám hoa Giang Văn Minh. Ông được người đời tôn sùng là một người trí dũng song toàn. Vậy trí dũng của ông được thể hiện như nào? Chúng ta cùng tìm hiểu qua bài tập đọc ngày hôm nay!</a:t>
            </a:r>
          </a:p>
        </p:txBody>
      </p:sp>
      <p:sp>
        <p:nvSpPr>
          <p:cNvPr id="4" name="Slide Number Placeholder 3"/>
          <p:cNvSpPr>
            <a:spLocks noGrp="1"/>
          </p:cNvSpPr>
          <p:nvPr>
            <p:ph type="sldNum" sz="quarter" idx="5"/>
          </p:nvPr>
        </p:nvSpPr>
        <p:spPr/>
        <p:txBody>
          <a:bodyPr/>
          <a:lstStyle/>
          <a:p>
            <a:fld id="{022F4548-20F5-0843-898C-DF2B45150396}" type="slidenum">
              <a:rPr lang="en-VN" smtClean="0"/>
              <a:t>6</a:t>
            </a:fld>
            <a:endParaRPr lang="en-VN"/>
          </a:p>
        </p:txBody>
      </p:sp>
    </p:spTree>
    <p:extLst>
      <p:ext uri="{BB962C8B-B14F-4D97-AF65-F5344CB8AC3E}">
        <p14:creationId xmlns:p14="http://schemas.microsoft.com/office/powerpoint/2010/main" val="1591445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022F4548-20F5-0843-898C-DF2B45150396}" type="slidenum">
              <a:rPr lang="en-VN" smtClean="0"/>
              <a:t>11</a:t>
            </a:fld>
            <a:endParaRPr lang="en-VN"/>
          </a:p>
        </p:txBody>
      </p:sp>
    </p:spTree>
    <p:extLst>
      <p:ext uri="{BB962C8B-B14F-4D97-AF65-F5344CB8AC3E}">
        <p14:creationId xmlns:p14="http://schemas.microsoft.com/office/powerpoint/2010/main" val="41273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794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1079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9970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4552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467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7919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2634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4648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9154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371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7607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4069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2049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1876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7547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663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3485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9591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50412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415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9071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1187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448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90595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975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540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78900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85" r:id="rId8"/>
    <p:sldLayoutId id="2147483684" r:id="rId9"/>
    <p:sldLayoutId id="2147483683" r:id="rId10"/>
    <p:sldLayoutId id="2147483682" r:id="rId11"/>
    <p:sldLayoutId id="2147483681" r:id="rId12"/>
    <p:sldLayoutId id="2147483680" r:id="rId13"/>
    <p:sldLayoutId id="2147483679" r:id="rId14"/>
    <p:sldLayoutId id="2147483678" r:id="rId15"/>
    <p:sldLayoutId id="2147483677" r:id="rId16"/>
    <p:sldLayoutId id="2147483676" r:id="rId17"/>
    <p:sldLayoutId id="2147483675" r:id="rId18"/>
    <p:sldLayoutId id="2147483674" r:id="rId19"/>
    <p:sldLayoutId id="2147483673" r:id="rId20"/>
    <p:sldLayoutId id="2147483672" r:id="rId21"/>
    <p:sldLayoutId id="2147483671" r:id="rId22"/>
    <p:sldLayoutId id="2147483670" r:id="rId23"/>
    <p:sldLayoutId id="2147483669" r:id="rId24"/>
    <p:sldLayoutId id="2147483668" r:id="rId25"/>
    <p:sldLayoutId id="2147483667" r:id="rId26"/>
    <p:sldLayoutId id="2147483666" r:id="rId27"/>
    <p:sldLayoutId id="2147483665" r:id="rId28"/>
    <p:sldLayoutId id="2147483664" r:id="rId29"/>
    <p:sldLayoutId id="2147483663" r:id="rId30"/>
    <p:sldLayoutId id="2147483662" r:id="rId31"/>
    <p:sldLayoutId id="2147483661" r:id="rId32"/>
    <p:sldLayoutId id="2147483660" r:id="rId33"/>
    <p:sldLayoutId id="2147483656" r:id="rId34"/>
    <p:sldLayoutId id="2147483657" r:id="rId35"/>
    <p:sldLayoutId id="2147483658" r:id="rId36"/>
    <p:sldLayoutId id="2147483659" r:id="rId37"/>
    <p:sldLayoutId id="2147483686" r:id="rId38"/>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7.png"/><Relationship Id="rId18" Type="http://schemas.openxmlformats.org/officeDocument/2006/relationships/image" Target="../media/image20.svg"/><Relationship Id="rId3" Type="http://schemas.openxmlformats.org/officeDocument/2006/relationships/image" Target="../media/image3.png"/><Relationship Id="rId21" Type="http://schemas.openxmlformats.org/officeDocument/2006/relationships/image" Target="../media/image32.png"/><Relationship Id="rId7" Type="http://schemas.openxmlformats.org/officeDocument/2006/relationships/image" Target="../media/image27.png"/><Relationship Id="rId12" Type="http://schemas.openxmlformats.org/officeDocument/2006/relationships/image" Target="../media/image10.svg"/><Relationship Id="rId17" Type="http://schemas.openxmlformats.org/officeDocument/2006/relationships/image" Target="../media/image13.png"/><Relationship Id="rId2" Type="http://schemas.openxmlformats.org/officeDocument/2006/relationships/notesSlide" Target="../notesSlides/notesSlide3.xml"/><Relationship Id="rId16" Type="http://schemas.openxmlformats.org/officeDocument/2006/relationships/image" Target="../media/image37.svg"/><Relationship Id="rId20"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6.png"/><Relationship Id="rId5" Type="http://schemas.openxmlformats.org/officeDocument/2006/relationships/image" Target="../media/image10.png"/><Relationship Id="rId15" Type="http://schemas.openxmlformats.org/officeDocument/2006/relationships/image" Target="../media/image29.png"/><Relationship Id="rId10" Type="http://schemas.openxmlformats.org/officeDocument/2006/relationships/image" Target="../media/image35.svg"/><Relationship Id="rId19" Type="http://schemas.openxmlformats.org/officeDocument/2006/relationships/image" Target="../media/image30.png"/><Relationship Id="rId4" Type="http://schemas.openxmlformats.org/officeDocument/2006/relationships/image" Target="../media/image4.svg"/><Relationship Id="rId9" Type="http://schemas.openxmlformats.org/officeDocument/2006/relationships/image" Target="../media/image28.png"/><Relationship Id="rId14" Type="http://schemas.openxmlformats.org/officeDocument/2006/relationships/image" Target="../media/image12.svg"/><Relationship Id="rId22"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2.sv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0.svg"/><Relationship Id="rId5" Type="http://schemas.openxmlformats.org/officeDocument/2006/relationships/image" Target="../media/image8.svg"/><Relationship Id="rId15" Type="http://schemas.openxmlformats.org/officeDocument/2006/relationships/image" Target="../media/image43.svg"/><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5.svg"/><Relationship Id="rId1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5.svg"/><Relationship Id="rId7" Type="http://schemas.openxmlformats.org/officeDocument/2006/relationships/image" Target="../media/image4.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7.svg"/><Relationship Id="rId4" Type="http://schemas.openxmlformats.org/officeDocument/2006/relationships/image" Target="../media/image36.png"/><Relationship Id="rId9" Type="http://schemas.openxmlformats.org/officeDocument/2006/relationships/image" Target="../media/image49.sv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7.svg"/><Relationship Id="rId7" Type="http://schemas.openxmlformats.org/officeDocument/2006/relationships/image" Target="../media/image49.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4.svg"/><Relationship Id="rId4" Type="http://schemas.openxmlformats.org/officeDocument/2006/relationships/image" Target="../media/image3.png"/><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5.png"/><Relationship Id="rId7" Type="http://schemas.openxmlformats.org/officeDocument/2006/relationships/image" Target="../media/image28.png"/><Relationship Id="rId12" Type="http://schemas.openxmlformats.org/officeDocument/2006/relationships/image" Target="../media/image43.sv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34.png"/><Relationship Id="rId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8.svg"/><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5.png"/><Relationship Id="rId7" Type="http://schemas.openxmlformats.org/officeDocument/2006/relationships/image" Target="../media/image28.png"/><Relationship Id="rId12" Type="http://schemas.openxmlformats.org/officeDocument/2006/relationships/image" Target="../media/image43.sv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34.png"/><Relationship Id="rId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8.svg"/><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5.png"/><Relationship Id="rId7" Type="http://schemas.openxmlformats.org/officeDocument/2006/relationships/image" Target="../media/image28.png"/><Relationship Id="rId12" Type="http://schemas.openxmlformats.org/officeDocument/2006/relationships/image" Target="../media/image43.sv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34.png"/><Relationship Id="rId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8.sv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47.svg"/><Relationship Id="rId7" Type="http://schemas.openxmlformats.org/officeDocument/2006/relationships/image" Target="../media/image49.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47.svg"/><Relationship Id="rId7" Type="http://schemas.openxmlformats.org/officeDocument/2006/relationships/image" Target="../media/image49.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svg"/><Relationship Id="rId3" Type="http://schemas.microsoft.com/office/2007/relationships/hdphoto" Target="../media/hdphoto1.wdp"/><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3.svg"/><Relationship Id="rId3" Type="http://schemas.openxmlformats.org/officeDocument/2006/relationships/image" Target="../media/image4.svg"/><Relationship Id="rId7" Type="http://schemas.openxmlformats.org/officeDocument/2006/relationships/image" Target="../media/image29.svg"/><Relationship Id="rId12"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3.png"/><Relationship Id="rId9" Type="http://schemas.openxmlformats.org/officeDocument/2006/relationships/image" Target="../media/image31.svg"/><Relationship Id="rId14"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57.sv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4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0.svg"/><Relationship Id="rId5" Type="http://schemas.openxmlformats.org/officeDocument/2006/relationships/image" Target="../media/image8.svg"/><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5.svg"/></Relationships>
</file>

<file path=ppt/slides/_rels/slide22.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48.png"/><Relationship Id="rId12" Type="http://schemas.openxmlformats.org/officeDocument/2006/relationships/image" Target="../media/image66.sv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50.png"/><Relationship Id="rId5" Type="http://schemas.openxmlformats.org/officeDocument/2006/relationships/image" Target="../media/image5.png"/><Relationship Id="rId10" Type="http://schemas.openxmlformats.org/officeDocument/2006/relationships/image" Target="../media/image64.svg"/><Relationship Id="rId4" Type="http://schemas.openxmlformats.org/officeDocument/2006/relationships/image" Target="../media/image60.svg"/><Relationship Id="rId9" Type="http://schemas.openxmlformats.org/officeDocument/2006/relationships/image" Target="../media/image49.png"/></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52.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0.svg"/><Relationship Id="rId5" Type="http://schemas.openxmlformats.org/officeDocument/2006/relationships/image" Target="../media/image8.svg"/><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5.svg"/></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54.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53.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0.svg"/><Relationship Id="rId5" Type="http://schemas.openxmlformats.org/officeDocument/2006/relationships/image" Target="../media/image8.svg"/><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5.svg"/></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13" Type="http://schemas.microsoft.com/office/2007/relationships/hdphoto" Target="../media/hdphoto2.wdp"/><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55.png"/><Relationship Id="rId2" Type="http://schemas.openxmlformats.org/officeDocument/2006/relationships/image" Target="../media/image13.png"/><Relationship Id="rId16"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0.svg"/><Relationship Id="rId5" Type="http://schemas.openxmlformats.org/officeDocument/2006/relationships/image" Target="../media/image8.svg"/><Relationship Id="rId15" Type="http://schemas.openxmlformats.org/officeDocument/2006/relationships/image" Target="../media/image57.svg"/><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5.svg"/><Relationship Id="rId14" Type="http://schemas.openxmlformats.org/officeDocument/2006/relationships/image" Target="../media/image45.png"/></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6.svg"/><Relationship Id="rId3" Type="http://schemas.openxmlformats.org/officeDocument/2006/relationships/image" Target="../media/image29.svg"/><Relationship Id="rId7" Type="http://schemas.openxmlformats.org/officeDocument/2006/relationships/image" Target="../media/image12.svg"/><Relationship Id="rId12" Type="http://schemas.openxmlformats.org/officeDocument/2006/relationships/image" Target="../media/image57.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svg"/><Relationship Id="rId5" Type="http://schemas.openxmlformats.org/officeDocument/2006/relationships/image" Target="../media/image31.svg"/><Relationship Id="rId10" Type="http://schemas.openxmlformats.org/officeDocument/2006/relationships/image" Target="../media/image3.png"/><Relationship Id="rId4" Type="http://schemas.openxmlformats.org/officeDocument/2006/relationships/image" Target="../media/image25.png"/><Relationship Id="rId9" Type="http://schemas.openxmlformats.org/officeDocument/2006/relationships/image" Target="../media/image33.svg"/><Relationship Id="rId14" Type="http://schemas.openxmlformats.org/officeDocument/2006/relationships/image" Target="../media/image58.pn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5.svg"/><Relationship Id="rId4" Type="http://schemas.openxmlformats.org/officeDocument/2006/relationships/image" Target="../media/image28.png"/><Relationship Id="rId9" Type="http://schemas.openxmlformats.org/officeDocument/2006/relationships/image" Target="../media/image57.svg"/></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svg"/><Relationship Id="rId7" Type="http://schemas.openxmlformats.org/officeDocument/2006/relationships/image" Target="../media/image1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0.svg"/><Relationship Id="rId5" Type="http://schemas.openxmlformats.org/officeDocument/2006/relationships/image" Target="../media/image6.svg"/><Relationship Id="rId10" Type="http://schemas.openxmlformats.org/officeDocument/2006/relationships/image" Target="../media/image13.png"/><Relationship Id="rId4" Type="http://schemas.openxmlformats.org/officeDocument/2006/relationships/image" Target="../media/image59.png"/><Relationship Id="rId9" Type="http://schemas.openxmlformats.org/officeDocument/2006/relationships/image" Target="../media/image18.svg"/></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0.svg"/><Relationship Id="rId3" Type="http://schemas.openxmlformats.org/officeDocument/2006/relationships/image" Target="../media/image22.svg"/><Relationship Id="rId7" Type="http://schemas.openxmlformats.org/officeDocument/2006/relationships/image" Target="../media/image12.svg"/><Relationship Id="rId12"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35.svg"/><Relationship Id="rId5" Type="http://schemas.openxmlformats.org/officeDocument/2006/relationships/image" Target="../media/image43.svg"/><Relationship Id="rId10" Type="http://schemas.openxmlformats.org/officeDocument/2006/relationships/image" Target="../media/image28.png"/><Relationship Id="rId4" Type="http://schemas.openxmlformats.org/officeDocument/2006/relationships/image" Target="../media/image34.png"/><Relationship Id="rId9" Type="http://schemas.openxmlformats.org/officeDocument/2006/relationships/image" Target="../media/image20.sv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svg"/><Relationship Id="rId7" Type="http://schemas.openxmlformats.org/officeDocument/2006/relationships/image" Target="../media/image1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0.svg"/><Relationship Id="rId5" Type="http://schemas.openxmlformats.org/officeDocument/2006/relationships/image" Target="../media/image6.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8.svg"/></Relationships>
</file>

<file path=ppt/slides/_rels/slide30.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10.svg"/><Relationship Id="rId18" Type="http://schemas.openxmlformats.org/officeDocument/2006/relationships/image" Target="../media/image65.png"/><Relationship Id="rId3" Type="http://schemas.openxmlformats.org/officeDocument/2006/relationships/image" Target="../media/image4.svg"/><Relationship Id="rId7" Type="http://schemas.openxmlformats.org/officeDocument/2006/relationships/image" Target="../media/image75.svg"/><Relationship Id="rId12" Type="http://schemas.openxmlformats.org/officeDocument/2006/relationships/image" Target="../media/image6.png"/><Relationship Id="rId17" Type="http://schemas.openxmlformats.org/officeDocument/2006/relationships/image" Target="../media/image77.svg"/><Relationship Id="rId2" Type="http://schemas.openxmlformats.org/officeDocument/2006/relationships/image" Target="../media/image3.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35.svg"/><Relationship Id="rId10" Type="http://schemas.openxmlformats.org/officeDocument/2006/relationships/image" Target="../media/image7.png"/><Relationship Id="rId19" Type="http://schemas.openxmlformats.org/officeDocument/2006/relationships/image" Target="../media/image79.svg"/><Relationship Id="rId4" Type="http://schemas.openxmlformats.org/officeDocument/2006/relationships/image" Target="../media/image60.png"/><Relationship Id="rId9" Type="http://schemas.openxmlformats.org/officeDocument/2006/relationships/image" Target="../media/image43.svg"/><Relationship Id="rId14" Type="http://schemas.openxmlformats.org/officeDocument/2006/relationships/image" Target="../media/image63.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4.svg"/><Relationship Id="rId3" Type="http://schemas.openxmlformats.org/officeDocument/2006/relationships/image" Target="../media/image4.svg"/><Relationship Id="rId7" Type="http://schemas.openxmlformats.org/officeDocument/2006/relationships/image" Target="../media/image22.svg"/><Relationship Id="rId12"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2.sv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6.svg"/><Relationship Id="rId1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18.sv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3.svg"/><Relationship Id="rId3" Type="http://schemas.openxmlformats.org/officeDocument/2006/relationships/image" Target="../media/image4.svg"/><Relationship Id="rId7" Type="http://schemas.openxmlformats.org/officeDocument/2006/relationships/image" Target="../media/image29.svg"/><Relationship Id="rId12"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23.png"/><Relationship Id="rId9" Type="http://schemas.openxmlformats.org/officeDocument/2006/relationships/image" Target="../media/image31.svg"/><Relationship Id="rId1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كرتون بسيط خلفية الإعلان الغابات الكبيرة, بساطة, كرتون, خيال صورة الخلفية  للتحميل مجانا">
            <a:extLst>
              <a:ext uri="{FF2B5EF4-FFF2-40B4-BE49-F238E27FC236}">
                <a16:creationId xmlns:a16="http://schemas.microsoft.com/office/drawing/2014/main" id="{3B7B8EE5-DF70-4D1B-8A61-CE0D5D65DC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289" y="13248"/>
            <a:ext cx="19133289"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5858C36-91FF-4B1C-9916-7A345838750B}"/>
              </a:ext>
            </a:extLst>
          </p:cNvPr>
          <p:cNvSpPr>
            <a:spLocks noChangeArrowheads="1"/>
          </p:cNvSpPr>
          <p:nvPr/>
        </p:nvSpPr>
        <p:spPr bwMode="auto">
          <a:xfrm>
            <a:off x="838200" y="952500"/>
            <a:ext cx="14897100" cy="3401894"/>
          </a:xfrm>
          <a:prstGeom prst="rect">
            <a:avLst/>
          </a:prstGeom>
          <a:noFill/>
          <a:ln>
            <a:noFill/>
          </a:ln>
          <a:effectLst/>
        </p:spPr>
        <p:txBody>
          <a:bodyPr wrap="square" lIns="77153" tIns="38577" rIns="77153" bIns="38577"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71525">
              <a:defRPr/>
            </a:pPr>
            <a:r>
              <a:rPr lang="en-US" altLang="en-US" sz="5400" b="1" dirty="0">
                <a:solidFill>
                  <a:srgbClr val="C00000"/>
                </a:solidFill>
                <a:latin typeface="Times New Roman" panose="02020603050405020304" pitchFamily="18" charset="0"/>
                <a:cs typeface="Times New Roman" panose="02020603050405020304" pitchFamily="18" charset="0"/>
              </a:rPr>
              <a:t>                                                     </a:t>
            </a:r>
          </a:p>
          <a:p>
            <a:pPr algn="ctr" defTabSz="771525">
              <a:defRPr/>
            </a:pPr>
            <a:r>
              <a:rPr lang="en-US" altLang="en-US" sz="5400" b="1" dirty="0" smtClean="0">
                <a:solidFill>
                  <a:srgbClr val="C00000"/>
                </a:solidFill>
                <a:latin typeface="Times New Roman" panose="02020603050405020304" pitchFamily="18" charset="0"/>
                <a:cs typeface="Times New Roman" panose="02020603050405020304" pitchFamily="18" charset="0"/>
              </a:rPr>
              <a:t>CHÀO</a:t>
            </a:r>
            <a:r>
              <a:rPr lang="vi-VN" altLang="en-US" sz="5400" b="1" dirty="0" smtClean="0">
                <a:solidFill>
                  <a:srgbClr val="C00000"/>
                </a:solidFill>
                <a:latin typeface="Times New Roman" panose="02020603050405020304" pitchFamily="18" charset="0"/>
                <a:cs typeface="Times New Roman" panose="02020603050405020304" pitchFamily="18" charset="0"/>
              </a:rPr>
              <a:t> MỪNG</a:t>
            </a:r>
            <a:r>
              <a:rPr lang="en-US" altLang="en-US" sz="5400" b="1" dirty="0" smtClean="0">
                <a:solidFill>
                  <a:srgbClr val="C00000"/>
                </a:solidFill>
                <a:latin typeface="Times New Roman" panose="02020603050405020304" pitchFamily="18" charset="0"/>
                <a:cs typeface="Times New Roman" panose="02020603050405020304" pitchFamily="18" charset="0"/>
              </a:rPr>
              <a:t> </a:t>
            </a:r>
            <a:r>
              <a:rPr lang="en-US" altLang="en-US" sz="5400" b="1" dirty="0">
                <a:solidFill>
                  <a:srgbClr val="C00000"/>
                </a:solidFill>
                <a:latin typeface="Times New Roman" panose="02020603050405020304" pitchFamily="18" charset="0"/>
                <a:cs typeface="Times New Roman" panose="02020603050405020304" pitchFamily="18" charset="0"/>
              </a:rPr>
              <a:t>CÁC EM HỌC SINH</a:t>
            </a:r>
          </a:p>
          <a:p>
            <a:pPr algn="ctr" defTabSz="771525">
              <a:defRPr/>
            </a:pPr>
            <a:r>
              <a:rPr lang="en-US" altLang="en-US" sz="5400" b="1" dirty="0">
                <a:solidFill>
                  <a:srgbClr val="C00000"/>
                </a:solidFill>
                <a:latin typeface="Times New Roman" panose="02020603050405020304" pitchFamily="18" charset="0"/>
                <a:cs typeface="Times New Roman" panose="02020603050405020304" pitchFamily="18" charset="0"/>
              </a:rPr>
              <a:t>ĐẾN VỚI TIẾT HỌC HÔM </a:t>
            </a:r>
            <a:r>
              <a:rPr lang="en-US" altLang="en-US" sz="5400" b="1" dirty="0" smtClean="0">
                <a:solidFill>
                  <a:srgbClr val="C00000"/>
                </a:solidFill>
                <a:latin typeface="Times New Roman" panose="02020603050405020304" pitchFamily="18" charset="0"/>
                <a:cs typeface="Times New Roman" panose="02020603050405020304" pitchFamily="18" charset="0"/>
              </a:rPr>
              <a:t>NAY</a:t>
            </a:r>
            <a:r>
              <a:rPr lang="vi-VN" altLang="en-US" sz="5400" b="1" dirty="0" smtClean="0">
                <a:solidFill>
                  <a:srgbClr val="C00000"/>
                </a:solidFill>
                <a:latin typeface="Times New Roman" panose="02020603050405020304" pitchFamily="18" charset="0"/>
                <a:cs typeface="Times New Roman" panose="02020603050405020304" pitchFamily="18" charset="0"/>
              </a:rPr>
              <a:t>.</a:t>
            </a:r>
            <a:endParaRPr lang="en-US" altLang="en-US" sz="5400" b="1" dirty="0">
              <a:solidFill>
                <a:srgbClr val="C00000"/>
              </a:solidFill>
              <a:latin typeface="Times New Roman" panose="02020603050405020304" pitchFamily="18" charset="0"/>
              <a:cs typeface="Times New Roman" panose="02020603050405020304" pitchFamily="18" charset="0"/>
            </a:endParaRPr>
          </a:p>
          <a:p>
            <a:pPr algn="ctr" defTabSz="771525">
              <a:defRPr/>
            </a:pPr>
            <a:r>
              <a:rPr lang="en-US" altLang="en-US" sz="5400" b="1" dirty="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2798559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E47CE1-FB10-EA46-B963-1E9B1A89C7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36"/>
          <a:stretch>
            <a:fillRect/>
          </a:stretch>
        </p:blipFill>
        <p:spPr>
          <a:xfrm>
            <a:off x="-762000" y="15062"/>
            <a:ext cx="19697700" cy="11072037"/>
          </a:xfrm>
          <a:prstGeom prst="rect">
            <a:avLst/>
          </a:prstGeom>
        </p:spPr>
      </p:pic>
      <p:sp>
        <p:nvSpPr>
          <p:cNvPr id="6" name="TextBox 5">
            <a:extLst>
              <a:ext uri="{FF2B5EF4-FFF2-40B4-BE49-F238E27FC236}">
                <a16:creationId xmlns:a16="http://schemas.microsoft.com/office/drawing/2014/main" id="{B1448146-ECAE-564F-A8D9-675C83BDCC46}"/>
              </a:ext>
            </a:extLst>
          </p:cNvPr>
          <p:cNvSpPr txBox="1"/>
          <p:nvPr/>
        </p:nvSpPr>
        <p:spPr>
          <a:xfrm>
            <a:off x="423530" y="613542"/>
            <a:ext cx="17864470" cy="7632859"/>
          </a:xfrm>
          <a:prstGeom prst="rect">
            <a:avLst/>
          </a:prstGeom>
          <a:noFill/>
        </p:spPr>
        <p:txBody>
          <a:bodyPr wrap="square">
            <a:spAutoFit/>
          </a:bodyPr>
          <a:lstStyle/>
          <a:p>
            <a:pPr algn="just">
              <a:spcBef>
                <a:spcPts val="600"/>
              </a:spcBef>
              <a:spcAft>
                <a:spcPts val="600"/>
              </a:spcAft>
            </a:pPr>
            <a:r>
              <a:rPr lang="en-US" sz="3400" dirty="0">
                <a:solidFill>
                  <a:srgbClr val="000000"/>
                </a:solidFill>
                <a:latin typeface="Times New Roman" panose="02020603050405020304" pitchFamily="18" charset="0"/>
                <a:cs typeface="Times New Roman" panose="02020603050405020304" pitchFamily="18" charset="0"/>
              </a:rPr>
              <a:t>	</a:t>
            </a:r>
            <a:r>
              <a:rPr lang="vi-VN" sz="3400" dirty="0">
                <a:solidFill>
                  <a:srgbClr val="000000"/>
                </a:solidFill>
                <a:latin typeface="Times New Roman" panose="02020603050405020304" pitchFamily="18" charset="0"/>
                <a:cs typeface="Times New Roman" panose="02020603050405020304" pitchFamily="18" charset="0"/>
              </a:rPr>
              <a:t>Lần khác, khi Giang Văn Minh vào yết kiến, vua Minh sai một đại thần ra vế đối:</a:t>
            </a:r>
          </a:p>
          <a:p>
            <a:pPr algn="just">
              <a:spcBef>
                <a:spcPts val="600"/>
              </a:spcBef>
              <a:spcAft>
                <a:spcPts val="600"/>
              </a:spcAft>
            </a:pPr>
            <a:r>
              <a:rPr lang="en-US" sz="3400" dirty="0">
                <a:solidFill>
                  <a:srgbClr val="000000"/>
                </a:solidFill>
                <a:latin typeface="Times New Roman" panose="02020603050405020304" pitchFamily="18" charset="0"/>
                <a:cs typeface="Times New Roman" panose="02020603050405020304" pitchFamily="18" charset="0"/>
              </a:rPr>
              <a:t>	</a:t>
            </a:r>
            <a:r>
              <a:rPr lang="vi-VN" sz="3400" dirty="0">
                <a:solidFill>
                  <a:srgbClr val="000000"/>
                </a:solidFill>
                <a:latin typeface="Times New Roman" panose="02020603050405020304" pitchFamily="18" charset="0"/>
                <a:cs typeface="Times New Roman" panose="02020603050405020304" pitchFamily="18" charset="0"/>
              </a:rPr>
              <a:t>- </a:t>
            </a:r>
            <a:r>
              <a:rPr lang="vi-VN" sz="3400" i="1" dirty="0">
                <a:solidFill>
                  <a:srgbClr val="000000"/>
                </a:solidFill>
                <a:latin typeface="Times New Roman" panose="02020603050405020304" pitchFamily="18" charset="0"/>
                <a:cs typeface="Times New Roman" panose="02020603050405020304" pitchFamily="18" charset="0"/>
              </a:rPr>
              <a:t>Đồng trụ đến giờ rêu vẫn mọc.</a:t>
            </a:r>
            <a:endParaRPr lang="vi-VN" sz="3400" i="1" dirty="0">
              <a:solidFill>
                <a:srgbClr val="003399"/>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3400" dirty="0">
                <a:solidFill>
                  <a:srgbClr val="000000"/>
                </a:solidFill>
                <a:latin typeface="Times New Roman" panose="02020603050405020304" pitchFamily="18" charset="0"/>
                <a:cs typeface="Times New Roman" panose="02020603050405020304" pitchFamily="18" charset="0"/>
              </a:rPr>
              <a:t>	</a:t>
            </a:r>
            <a:r>
              <a:rPr lang="vi-VN" sz="3400" dirty="0">
                <a:solidFill>
                  <a:srgbClr val="000000"/>
                </a:solidFill>
                <a:latin typeface="Times New Roman" panose="02020603050405020304" pitchFamily="18" charset="0"/>
                <a:cs typeface="Times New Roman" panose="02020603050405020304" pitchFamily="18" charset="0"/>
              </a:rPr>
              <a:t>Biết họ ngạo mạn nhắc chuyện Mã Viện dẹp cuộc nổi dậy của Hai Bà Trưng, Giang Văn Minh </a:t>
            </a:r>
            <a:r>
              <a:rPr lang="vi-VN" sz="3400" dirty="0" err="1">
                <a:solidFill>
                  <a:srgbClr val="000000"/>
                </a:solidFill>
                <a:latin typeface="Times New Roman" panose="02020603050405020304" pitchFamily="18" charset="0"/>
                <a:cs typeface="Times New Roman" panose="02020603050405020304" pitchFamily="18" charset="0"/>
              </a:rPr>
              <a:t>cứng</a:t>
            </a:r>
            <a:r>
              <a:rPr lang="vi-VN" sz="3400" dirty="0">
                <a:solidFill>
                  <a:srgbClr val="000000"/>
                </a:solidFill>
                <a:latin typeface="Times New Roman" panose="02020603050405020304" pitchFamily="18" charset="0"/>
                <a:cs typeface="Times New Roman" panose="02020603050405020304" pitchFamily="18" charset="0"/>
              </a:rPr>
              <a:t> </a:t>
            </a:r>
            <a:r>
              <a:rPr lang="vi-VN" sz="3400" dirty="0" err="1">
                <a:solidFill>
                  <a:srgbClr val="000000"/>
                </a:solidFill>
                <a:latin typeface="Times New Roman" panose="02020603050405020304" pitchFamily="18" charset="0"/>
                <a:cs typeface="Times New Roman" panose="02020603050405020304" pitchFamily="18" charset="0"/>
              </a:rPr>
              <a:t>cỏi</a:t>
            </a:r>
            <a:r>
              <a:rPr lang="en-US" sz="3400" dirty="0">
                <a:solidFill>
                  <a:srgbClr val="000000"/>
                </a:solidFill>
                <a:latin typeface="Times New Roman" panose="02020603050405020304" pitchFamily="18" charset="0"/>
                <a:cs typeface="Times New Roman" panose="02020603050405020304" pitchFamily="18" charset="0"/>
              </a:rPr>
              <a:t> </a:t>
            </a:r>
            <a:r>
              <a:rPr lang="en-US" sz="3400" dirty="0" err="1">
                <a:solidFill>
                  <a:srgbClr val="000000"/>
                </a:solidFill>
                <a:latin typeface="Times New Roman" panose="02020603050405020304" pitchFamily="18" charset="0"/>
                <a:cs typeface="Times New Roman" panose="02020603050405020304" pitchFamily="18" charset="0"/>
              </a:rPr>
              <a:t>đối</a:t>
            </a:r>
            <a:r>
              <a:rPr lang="en-US" sz="3400" dirty="0">
                <a:solidFill>
                  <a:srgbClr val="000000"/>
                </a:solidFill>
                <a:latin typeface="Times New Roman" panose="02020603050405020304" pitchFamily="18" charset="0"/>
                <a:cs typeface="Times New Roman" panose="02020603050405020304" pitchFamily="18" charset="0"/>
              </a:rPr>
              <a:t> </a:t>
            </a:r>
            <a:r>
              <a:rPr lang="en-US" sz="3400" dirty="0" err="1">
                <a:solidFill>
                  <a:srgbClr val="000000"/>
                </a:solidFill>
                <a:latin typeface="Times New Roman" panose="02020603050405020304" pitchFamily="18" charset="0"/>
                <a:cs typeface="Times New Roman" panose="02020603050405020304" pitchFamily="18" charset="0"/>
              </a:rPr>
              <a:t>lại</a:t>
            </a:r>
            <a:r>
              <a:rPr lang="en-US" sz="3400" dirty="0">
                <a:solidFill>
                  <a:srgbClr val="000000"/>
                </a:solidFill>
                <a:latin typeface="Times New Roman" panose="02020603050405020304" pitchFamily="18" charset="0"/>
                <a:cs typeface="Times New Roman" panose="02020603050405020304" pitchFamily="18" charset="0"/>
              </a:rPr>
              <a:t> </a:t>
            </a:r>
            <a:r>
              <a:rPr lang="en-US" sz="3400" dirty="0" err="1">
                <a:solidFill>
                  <a:srgbClr val="000000"/>
                </a:solidFill>
                <a:latin typeface="Times New Roman" panose="02020603050405020304" pitchFamily="18" charset="0"/>
                <a:cs typeface="Times New Roman" panose="02020603050405020304" pitchFamily="18" charset="0"/>
              </a:rPr>
              <a:t>ngay</a:t>
            </a:r>
            <a:r>
              <a:rPr lang="en-US" sz="3400" dirty="0">
                <a:solidFill>
                  <a:srgbClr val="000000"/>
                </a:solidFill>
                <a:latin typeface="Times New Roman" panose="02020603050405020304" pitchFamily="18" charset="0"/>
                <a:cs typeface="Times New Roman" panose="02020603050405020304" pitchFamily="18" charset="0"/>
              </a:rPr>
              <a:t>:</a:t>
            </a:r>
            <a:r>
              <a:rPr lang="vi-VN" sz="3400" dirty="0">
                <a:solidFill>
                  <a:srgbClr val="000000"/>
                </a:solidFill>
                <a:latin typeface="Times New Roman" panose="02020603050405020304" pitchFamily="18" charset="0"/>
                <a:cs typeface="Times New Roman" panose="02020603050405020304" pitchFamily="18" charset="0"/>
              </a:rPr>
              <a:t> </a:t>
            </a:r>
            <a:endParaRPr lang="en-US" sz="3400" dirty="0">
              <a:solidFill>
                <a:srgbClr val="000000"/>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3400" i="1" dirty="0">
                <a:solidFill>
                  <a:srgbClr val="000000"/>
                </a:solidFill>
                <a:latin typeface="Times New Roman" panose="02020603050405020304" pitchFamily="18" charset="0"/>
                <a:cs typeface="Times New Roman" panose="02020603050405020304" pitchFamily="18" charset="0"/>
              </a:rPr>
              <a:t>	</a:t>
            </a:r>
            <a:r>
              <a:rPr lang="vi-VN" sz="3400" i="1" dirty="0">
                <a:solidFill>
                  <a:srgbClr val="000000"/>
                </a:solidFill>
                <a:latin typeface="Times New Roman" panose="02020603050405020304" pitchFamily="18" charset="0"/>
                <a:cs typeface="Times New Roman" panose="02020603050405020304" pitchFamily="18" charset="0"/>
              </a:rPr>
              <a:t>- Bạch Đằng thuở trước máu còn loang.</a:t>
            </a:r>
            <a:endParaRPr lang="vi-VN" sz="3400" i="1" dirty="0">
              <a:solidFill>
                <a:srgbClr val="003399"/>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3400" dirty="0">
                <a:solidFill>
                  <a:srgbClr val="000000"/>
                </a:solidFill>
                <a:latin typeface="Times New Roman" panose="02020603050405020304" pitchFamily="18" charset="0"/>
                <a:cs typeface="Times New Roman" panose="02020603050405020304" pitchFamily="18" charset="0"/>
              </a:rPr>
              <a:t>	</a:t>
            </a:r>
            <a:r>
              <a:rPr lang="vi-VN" sz="3400" dirty="0">
                <a:solidFill>
                  <a:srgbClr val="000000"/>
                </a:solidFill>
                <a:latin typeface="Times New Roman" panose="02020603050405020304" pitchFamily="18" charset="0"/>
                <a:cs typeface="Times New Roman" panose="02020603050405020304" pitchFamily="18" charset="0"/>
              </a:rPr>
              <a:t>Thấy sứ thần Việt Nam dám lấy việc quân đội cả ba triều đại Nam Hán, Tống và Nguyên đều thảm bại trên sông Bạch Đằng để đối lại, vua Minh giận quá, sai người ám hại ông.</a:t>
            </a:r>
            <a:endParaRPr lang="vi-VN" sz="3400" dirty="0">
              <a:solidFill>
                <a:srgbClr val="003399"/>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3400" dirty="0">
                <a:solidFill>
                  <a:srgbClr val="000000"/>
                </a:solidFill>
                <a:latin typeface="Times New Roman" panose="02020603050405020304" pitchFamily="18" charset="0"/>
                <a:cs typeface="Times New Roman" panose="02020603050405020304" pitchFamily="18" charset="0"/>
              </a:rPr>
              <a:t>	</a:t>
            </a:r>
            <a:r>
              <a:rPr lang="vi-VN" sz="3400" dirty="0">
                <a:solidFill>
                  <a:srgbClr val="000000"/>
                </a:solidFill>
                <a:latin typeface="Times New Roman" panose="02020603050405020304" pitchFamily="18" charset="0"/>
                <a:cs typeface="Times New Roman" panose="02020603050405020304" pitchFamily="18" charset="0"/>
              </a:rPr>
              <a:t>Thi hài Giang Văn Minh được đưa về nước. Vua Lê Thần Tông đến tận linh cữu ông, khóc rằng:</a:t>
            </a:r>
            <a:endParaRPr lang="vi-VN" sz="3400" dirty="0">
              <a:solidFill>
                <a:srgbClr val="003399"/>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3400" dirty="0">
                <a:solidFill>
                  <a:srgbClr val="000000"/>
                </a:solidFill>
                <a:latin typeface="Times New Roman" panose="02020603050405020304" pitchFamily="18" charset="0"/>
                <a:cs typeface="Times New Roman" panose="02020603050405020304" pitchFamily="18" charset="0"/>
              </a:rPr>
              <a:t>	</a:t>
            </a:r>
            <a:r>
              <a:rPr lang="vi-VN" sz="3400" dirty="0">
                <a:solidFill>
                  <a:srgbClr val="000000"/>
                </a:solidFill>
                <a:latin typeface="Times New Roman" panose="02020603050405020304" pitchFamily="18" charset="0"/>
                <a:cs typeface="Times New Roman" panose="02020603050405020304" pitchFamily="18" charset="0"/>
              </a:rPr>
              <a:t>- Sứ thần không làm nhục mệnh vua, xứng đáng là anh hùng thiên cổ.</a:t>
            </a:r>
            <a:endParaRPr lang="vi-VN" sz="3400" dirty="0">
              <a:solidFill>
                <a:srgbClr val="003399"/>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3400" dirty="0">
                <a:solidFill>
                  <a:srgbClr val="000000"/>
                </a:solidFill>
                <a:latin typeface="Times New Roman" panose="02020603050405020304" pitchFamily="18" charset="0"/>
                <a:cs typeface="Times New Roman" panose="02020603050405020304" pitchFamily="18" charset="0"/>
              </a:rPr>
              <a:t>	</a:t>
            </a:r>
            <a:r>
              <a:rPr lang="vi-VN" sz="3400" dirty="0">
                <a:solidFill>
                  <a:srgbClr val="000000"/>
                </a:solidFill>
                <a:latin typeface="Times New Roman" panose="02020603050405020304" pitchFamily="18" charset="0"/>
                <a:cs typeface="Times New Roman" panose="02020603050405020304" pitchFamily="18" charset="0"/>
              </a:rPr>
              <a:t>Điếu văn của vua Lê còn có câu: “Ai cũng sống, sống như ông, thật đáng sống. Ai cũng chết, chết như ông, chết như sống</a:t>
            </a:r>
            <a:r>
              <a:rPr lang="en-US" sz="3400" dirty="0">
                <a:solidFill>
                  <a:srgbClr val="000000"/>
                </a:solidFill>
                <a:latin typeface="Times New Roman" panose="02020603050405020304" pitchFamily="18" charset="0"/>
                <a:cs typeface="Times New Roman" panose="02020603050405020304" pitchFamily="18" charset="0"/>
              </a:rPr>
              <a:t>.</a:t>
            </a:r>
            <a:r>
              <a:rPr lang="vi-VN" sz="3400" dirty="0">
                <a:solidFill>
                  <a:srgbClr val="000000"/>
                </a:solidFill>
                <a:latin typeface="Times New Roman" panose="02020603050405020304" pitchFamily="18" charset="0"/>
                <a:cs typeface="Times New Roman" panose="02020603050405020304" pitchFamily="18" charset="0"/>
              </a:rPr>
              <a:t>’’</a:t>
            </a:r>
            <a:endParaRPr lang="vi-VN" sz="3400" dirty="0">
              <a:solidFill>
                <a:srgbClr val="003399"/>
              </a:solidFill>
              <a:latin typeface="Times New Roman" panose="02020603050405020304" pitchFamily="18" charset="0"/>
              <a:cs typeface="Times New Roman" panose="02020603050405020304" pitchFamily="18" charset="0"/>
            </a:endParaRPr>
          </a:p>
          <a:p>
            <a:pPr algn="r">
              <a:spcBef>
                <a:spcPts val="600"/>
              </a:spcBef>
              <a:spcAft>
                <a:spcPts val="600"/>
              </a:spcAft>
            </a:pPr>
            <a:r>
              <a:rPr lang="vi-VN" sz="3200" dirty="0">
                <a:solidFill>
                  <a:srgbClr val="000000"/>
                </a:solidFill>
                <a:latin typeface="Times New Roman" panose="02020603050405020304" pitchFamily="18" charset="0"/>
                <a:cs typeface="Times New Roman" panose="02020603050405020304" pitchFamily="18" charset="0"/>
              </a:rPr>
              <a:t>Theo ĐINH XUÂN LÂM – TRƯƠNG HỮU QU</a:t>
            </a:r>
            <a:r>
              <a:rPr lang="en-US" sz="3600" dirty="0">
                <a:solidFill>
                  <a:srgbClr val="000000"/>
                </a:solidFill>
                <a:latin typeface="Times New Roman" panose="02020603050405020304" pitchFamily="18" charset="0"/>
                <a:cs typeface="Times New Roman" panose="02020603050405020304" pitchFamily="18" charset="0"/>
              </a:rPr>
              <a:t>Ý</a:t>
            </a:r>
            <a:r>
              <a:rPr lang="vi-VN" sz="3200" dirty="0">
                <a:solidFill>
                  <a:srgbClr val="000000"/>
                </a:solidFill>
                <a:latin typeface="Times New Roman" panose="02020603050405020304" pitchFamily="18" charset="0"/>
                <a:cs typeface="Times New Roman" panose="02020603050405020304" pitchFamily="18" charset="0"/>
              </a:rPr>
              <a:t>NH và TRUNG LƯU</a:t>
            </a:r>
            <a:endParaRPr lang="vi-VN" sz="3200" dirty="0">
              <a:solidFill>
                <a:srgbClr val="0033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0262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5802513" y="396866"/>
            <a:ext cx="6682974" cy="2162443"/>
            <a:chOff x="0" y="0"/>
            <a:chExt cx="8910632" cy="2883256"/>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r="436"/>
            <a:stretch>
              <a:fillRect/>
            </a:stretch>
          </p:blipFill>
          <p:spPr>
            <a:xfrm>
              <a:off x="0" y="208511"/>
              <a:ext cx="8910632" cy="2674745"/>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660755" y="0"/>
              <a:ext cx="1628171" cy="417020"/>
            </a:xfrm>
            <a:prstGeom prst="rect">
              <a:avLst/>
            </a:prstGeom>
          </p:spPr>
        </p:pic>
        <p:sp>
          <p:nvSpPr>
            <p:cNvPr id="5" name="TextBox 5"/>
            <p:cNvSpPr txBox="1"/>
            <p:nvPr/>
          </p:nvSpPr>
          <p:spPr>
            <a:xfrm>
              <a:off x="448331" y="875482"/>
              <a:ext cx="8053017" cy="1214007"/>
            </a:xfrm>
            <a:prstGeom prst="rect">
              <a:avLst/>
            </a:prstGeom>
          </p:spPr>
          <p:txBody>
            <a:bodyPr lIns="0" tIns="0" rIns="0" bIns="0" rtlCol="0" anchor="t">
              <a:spAutoFit/>
            </a:bodyPr>
            <a:lstStyle/>
            <a:p>
              <a:pPr algn="ctr">
                <a:lnSpc>
                  <a:spcPts val="7057"/>
                </a:lnSpc>
              </a:pPr>
              <a:r>
                <a:rPr lang="en-US" sz="7200" b="1" dirty="0">
                  <a:solidFill>
                    <a:srgbClr val="FF0000"/>
                  </a:solidFill>
                  <a:latin typeface="Times New Roman" panose="02020603050405020304" pitchFamily="18" charset="0"/>
                  <a:cs typeface="Times New Roman" panose="02020603050405020304" pitchFamily="18" charset="0"/>
                </a:rPr>
                <a:t>Chia </a:t>
              </a:r>
              <a:r>
                <a:rPr lang="en-US" sz="7200" b="1" dirty="0" err="1">
                  <a:solidFill>
                    <a:srgbClr val="FF0000"/>
                  </a:solidFill>
                  <a:latin typeface="Times New Roman" panose="02020603050405020304" pitchFamily="18" charset="0"/>
                  <a:cs typeface="Times New Roman" panose="02020603050405020304" pitchFamily="18" charset="0"/>
                </a:rPr>
                <a:t>đoạn</a:t>
              </a:r>
              <a:endParaRPr lang="en-US" sz="7200" b="1" dirty="0">
                <a:solidFill>
                  <a:srgbClr val="FF0000"/>
                </a:solidFill>
                <a:latin typeface="Times New Roman" panose="02020603050405020304" pitchFamily="18" charset="0"/>
                <a:cs typeface="Times New Roman" panose="02020603050405020304" pitchFamily="18" charset="0"/>
              </a:endParaRPr>
            </a:p>
          </p:txBody>
        </p:sp>
      </p:grpSp>
      <p:pic>
        <p:nvPicPr>
          <p:cNvPr id="26" name="Picture 2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21020">
            <a:off x="14601648" y="777041"/>
            <a:ext cx="2111430" cy="2030812"/>
          </a:xfrm>
          <a:prstGeom prst="rect">
            <a:avLst/>
          </a:prstGeom>
        </p:spPr>
      </p:pic>
      <p:pic>
        <p:nvPicPr>
          <p:cNvPr id="27" name="Picture 2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413510">
            <a:off x="16417726" y="3707995"/>
            <a:ext cx="1077606" cy="1077606"/>
          </a:xfrm>
          <a:prstGeom prst="rect">
            <a:avLst/>
          </a:prstGeom>
        </p:spPr>
      </p:pic>
      <p:pic>
        <p:nvPicPr>
          <p:cNvPr id="28" name="Picture 2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910110">
            <a:off x="529880" y="3890621"/>
            <a:ext cx="997640" cy="997640"/>
          </a:xfrm>
          <a:prstGeom prst="rect">
            <a:avLst/>
          </a:prstGeom>
        </p:spPr>
      </p:pic>
      <p:pic>
        <p:nvPicPr>
          <p:cNvPr id="29" name="Picture 2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606561">
            <a:off x="2617484" y="7853860"/>
            <a:ext cx="1165828" cy="443405"/>
          </a:xfrm>
          <a:prstGeom prst="rect">
            <a:avLst/>
          </a:prstGeom>
        </p:spPr>
      </p:pic>
      <p:pic>
        <p:nvPicPr>
          <p:cNvPr id="30" name="Picture 3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674392">
            <a:off x="1946495" y="920070"/>
            <a:ext cx="1950434" cy="1744752"/>
          </a:xfrm>
          <a:prstGeom prst="rect">
            <a:avLst/>
          </a:prstGeom>
        </p:spPr>
      </p:pic>
      <p:pic>
        <p:nvPicPr>
          <p:cNvPr id="31" name="Picture 3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7900093">
            <a:off x="15438994" y="9059217"/>
            <a:ext cx="2020776" cy="661345"/>
          </a:xfrm>
          <a:prstGeom prst="rect">
            <a:avLst/>
          </a:prstGeom>
        </p:spPr>
      </p:pic>
      <p:grpSp>
        <p:nvGrpSpPr>
          <p:cNvPr id="39" name="Group 38">
            <a:extLst>
              <a:ext uri="{FF2B5EF4-FFF2-40B4-BE49-F238E27FC236}">
                <a16:creationId xmlns:a16="http://schemas.microsoft.com/office/drawing/2014/main" id="{EB78CE08-53DC-1C46-9202-04B4911A2B8A}"/>
              </a:ext>
            </a:extLst>
          </p:cNvPr>
          <p:cNvGrpSpPr/>
          <p:nvPr/>
        </p:nvGrpSpPr>
        <p:grpSpPr>
          <a:xfrm>
            <a:off x="3169913" y="3265228"/>
            <a:ext cx="13139729" cy="1267749"/>
            <a:chOff x="3749029" y="3246255"/>
            <a:chExt cx="11948171" cy="1267749"/>
          </a:xfrm>
        </p:grpSpPr>
        <p:grpSp>
          <p:nvGrpSpPr>
            <p:cNvPr id="32" name="Group 31">
              <a:extLst>
                <a:ext uri="{FF2B5EF4-FFF2-40B4-BE49-F238E27FC236}">
                  <a16:creationId xmlns:a16="http://schemas.microsoft.com/office/drawing/2014/main" id="{849F5E39-8243-8847-B528-BF4DE1881813}"/>
                </a:ext>
              </a:extLst>
            </p:cNvPr>
            <p:cNvGrpSpPr/>
            <p:nvPr/>
          </p:nvGrpSpPr>
          <p:grpSpPr>
            <a:xfrm>
              <a:off x="4742207" y="3246255"/>
              <a:ext cx="10954993" cy="1231106"/>
              <a:chOff x="3172465" y="4708358"/>
              <a:chExt cx="9722803" cy="1231106"/>
            </a:xfrm>
          </p:grpSpPr>
          <p:grpSp>
            <p:nvGrpSpPr>
              <p:cNvPr id="6" name="Group 6"/>
              <p:cNvGrpSpPr/>
              <p:nvPr/>
            </p:nvGrpSpPr>
            <p:grpSpPr>
              <a:xfrm>
                <a:off x="3172465" y="4708358"/>
                <a:ext cx="9722803" cy="1231106"/>
                <a:chOff x="203805" y="0"/>
                <a:chExt cx="5576248" cy="706067"/>
              </a:xfrm>
            </p:grpSpPr>
            <p:sp>
              <p:nvSpPr>
                <p:cNvPr id="7" name="Freeform 7"/>
                <p:cNvSpPr/>
                <p:nvPr/>
              </p:nvSpPr>
              <p:spPr>
                <a:xfrm>
                  <a:off x="203805" y="0"/>
                  <a:ext cx="5576248" cy="706067"/>
                </a:xfrm>
                <a:custGeom>
                  <a:avLst/>
                  <a:gdLst/>
                  <a:ahLst/>
                  <a:cxnLst/>
                  <a:rect l="l" t="t" r="r" b="b"/>
                  <a:pathLst>
                    <a:path w="2446935" h="959526">
                      <a:moveTo>
                        <a:pt x="2322475" y="959526"/>
                      </a:moveTo>
                      <a:lnTo>
                        <a:pt x="124460" y="959526"/>
                      </a:lnTo>
                      <a:cubicBezTo>
                        <a:pt x="55880" y="959526"/>
                        <a:pt x="0" y="903646"/>
                        <a:pt x="0" y="835066"/>
                      </a:cubicBezTo>
                      <a:lnTo>
                        <a:pt x="0" y="124460"/>
                      </a:lnTo>
                      <a:cubicBezTo>
                        <a:pt x="0" y="55880"/>
                        <a:pt x="55880" y="0"/>
                        <a:pt x="124460" y="0"/>
                      </a:cubicBezTo>
                      <a:lnTo>
                        <a:pt x="2322475" y="0"/>
                      </a:lnTo>
                      <a:cubicBezTo>
                        <a:pt x="2391055" y="0"/>
                        <a:pt x="2446935" y="55880"/>
                        <a:pt x="2446935" y="124460"/>
                      </a:cubicBezTo>
                      <a:lnTo>
                        <a:pt x="2446935" y="835066"/>
                      </a:lnTo>
                      <a:cubicBezTo>
                        <a:pt x="2446935" y="903646"/>
                        <a:pt x="2391055" y="959526"/>
                        <a:pt x="2322475" y="959526"/>
                      </a:cubicBezTo>
                      <a:close/>
                    </a:path>
                  </a:pathLst>
                </a:custGeom>
                <a:solidFill>
                  <a:srgbClr val="FFF9EC"/>
                </a:solidFill>
              </p:spPr>
            </p:sp>
          </p:grpSp>
          <p:sp>
            <p:nvSpPr>
              <p:cNvPr id="8" name="TextBox 8"/>
              <p:cNvSpPr txBox="1"/>
              <p:nvPr/>
            </p:nvSpPr>
            <p:spPr>
              <a:xfrm>
                <a:off x="3713991" y="5034456"/>
                <a:ext cx="7146514" cy="624145"/>
              </a:xfrm>
              <a:prstGeom prst="rect">
                <a:avLst/>
              </a:prstGeom>
            </p:spPr>
            <p:txBody>
              <a:bodyPr wrap="square" lIns="0" tIns="0" rIns="0" bIns="0" rtlCol="0" anchor="t">
                <a:spAutoFit/>
              </a:bodyPr>
              <a:lstStyle/>
              <a:p>
                <a:pPr>
                  <a:lnSpc>
                    <a:spcPts val="4801"/>
                  </a:lnSpc>
                </a:pPr>
                <a:r>
                  <a:rPr lang="en-US" altLang="en-VN" sz="4800" dirty="0" err="1">
                    <a:latin typeface="Times New Roman" panose="02020603050405020304" pitchFamily="18" charset="0"/>
                    <a:cs typeface="Times New Roman" panose="02020603050405020304" pitchFamily="18" charset="0"/>
                  </a:rPr>
                  <a:t>Đoạn</a:t>
                </a:r>
                <a:r>
                  <a:rPr lang="en-US" altLang="en-VN" sz="4800" dirty="0">
                    <a:latin typeface="Times New Roman" panose="02020603050405020304" pitchFamily="18" charset="0"/>
                    <a:cs typeface="Times New Roman" panose="02020603050405020304" pitchFamily="18" charset="0"/>
                  </a:rPr>
                  <a:t> 1.  </a:t>
                </a:r>
                <a:r>
                  <a:rPr lang="en-US" altLang="en-VN" sz="4800" dirty="0" err="1">
                    <a:latin typeface="Times New Roman" panose="02020603050405020304" pitchFamily="18" charset="0"/>
                    <a:cs typeface="Times New Roman" panose="02020603050405020304" pitchFamily="18" charset="0"/>
                  </a:rPr>
                  <a:t>Từ</a:t>
                </a:r>
                <a:r>
                  <a:rPr lang="en-US" altLang="en-VN" sz="4800" dirty="0">
                    <a:latin typeface="Times New Roman" panose="02020603050405020304" pitchFamily="18" charset="0"/>
                    <a:cs typeface="Times New Roman" panose="02020603050405020304" pitchFamily="18" charset="0"/>
                  </a:rPr>
                  <a:t> </a:t>
                </a:r>
                <a:r>
                  <a:rPr lang="en-US" altLang="en-VN" sz="4800" dirty="0" err="1">
                    <a:latin typeface="Times New Roman" panose="02020603050405020304" pitchFamily="18" charset="0"/>
                    <a:cs typeface="Times New Roman" panose="02020603050405020304" pitchFamily="18" charset="0"/>
                  </a:rPr>
                  <a:t>đầu</a:t>
                </a:r>
                <a:r>
                  <a:rPr lang="en-US" altLang="en-VN" sz="4800" dirty="0">
                    <a:latin typeface="Times New Roman" panose="02020603050405020304" pitchFamily="18" charset="0"/>
                    <a:cs typeface="Times New Roman" panose="02020603050405020304" pitchFamily="18" charset="0"/>
                  </a:rPr>
                  <a:t> … </a:t>
                </a:r>
                <a:r>
                  <a:rPr lang="en-US" altLang="en-VN" sz="4800" b="1" i="1" dirty="0" err="1">
                    <a:latin typeface="Times New Roman" panose="02020603050405020304" pitchFamily="18" charset="0"/>
                    <a:cs typeface="Times New Roman" panose="02020603050405020304" pitchFamily="18" charset="0"/>
                  </a:rPr>
                  <a:t>cho</a:t>
                </a:r>
                <a:r>
                  <a:rPr lang="en-US" altLang="en-VN" sz="4800" b="1" i="1" dirty="0">
                    <a:latin typeface="Times New Roman" panose="02020603050405020304" pitchFamily="18" charset="0"/>
                    <a:cs typeface="Times New Roman" panose="02020603050405020304" pitchFamily="18" charset="0"/>
                  </a:rPr>
                  <a:t> ra </a:t>
                </a:r>
                <a:r>
                  <a:rPr lang="en-US" altLang="en-VN" sz="4800" b="1" i="1" dirty="0" err="1">
                    <a:latin typeface="Times New Roman" panose="02020603050405020304" pitchFamily="18" charset="0"/>
                    <a:cs typeface="Times New Roman" panose="02020603050405020304" pitchFamily="18" charset="0"/>
                  </a:rPr>
                  <a:t>lẽ</a:t>
                </a:r>
                <a:r>
                  <a:rPr lang="en-US" altLang="en-VN" sz="4800" dirty="0">
                    <a:latin typeface="Times New Roman" panose="02020603050405020304" pitchFamily="18" charset="0"/>
                    <a:cs typeface="Times New Roman" panose="02020603050405020304" pitchFamily="18" charset="0"/>
                  </a:rPr>
                  <a:t>.</a:t>
                </a:r>
              </a:p>
            </p:txBody>
          </p:sp>
        </p:grpSp>
        <p:pic>
          <p:nvPicPr>
            <p:cNvPr id="7170" name="Picture 2" descr="Number one free icon">
              <a:extLst>
                <a:ext uri="{FF2B5EF4-FFF2-40B4-BE49-F238E27FC236}">
                  <a16:creationId xmlns:a16="http://schemas.microsoft.com/office/drawing/2014/main" id="{8AAB4BF2-3C12-E54D-A523-8142488EDAFE}"/>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749029" y="3246905"/>
              <a:ext cx="1267099" cy="12670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a:extLst>
              <a:ext uri="{FF2B5EF4-FFF2-40B4-BE49-F238E27FC236}">
                <a16:creationId xmlns:a16="http://schemas.microsoft.com/office/drawing/2014/main" id="{C8209B98-F06A-2E49-A61B-12A689037008}"/>
              </a:ext>
            </a:extLst>
          </p:cNvPr>
          <p:cNvGrpSpPr/>
          <p:nvPr/>
        </p:nvGrpSpPr>
        <p:grpSpPr>
          <a:xfrm>
            <a:off x="3163424" y="5000465"/>
            <a:ext cx="13905375" cy="1267099"/>
            <a:chOff x="3784471" y="4981617"/>
            <a:chExt cx="12600655" cy="1267099"/>
          </a:xfrm>
        </p:grpSpPr>
        <p:grpSp>
          <p:nvGrpSpPr>
            <p:cNvPr id="9" name="Group 9"/>
            <p:cNvGrpSpPr/>
            <p:nvPr/>
          </p:nvGrpSpPr>
          <p:grpSpPr>
            <a:xfrm>
              <a:off x="4776312" y="5001404"/>
              <a:ext cx="10920888" cy="1231106"/>
              <a:chOff x="0" y="1"/>
              <a:chExt cx="2446935" cy="837860"/>
            </a:xfrm>
          </p:grpSpPr>
          <p:sp>
            <p:nvSpPr>
              <p:cNvPr id="10" name="Freeform 10"/>
              <p:cNvSpPr/>
              <p:nvPr/>
            </p:nvSpPr>
            <p:spPr>
              <a:xfrm>
                <a:off x="0" y="1"/>
                <a:ext cx="2446935" cy="837860"/>
              </a:xfrm>
              <a:custGeom>
                <a:avLst/>
                <a:gdLst/>
                <a:ahLst/>
                <a:cxnLst/>
                <a:rect l="l" t="t" r="r" b="b"/>
                <a:pathLst>
                  <a:path w="2446935" h="959526">
                    <a:moveTo>
                      <a:pt x="2322475" y="959526"/>
                    </a:moveTo>
                    <a:lnTo>
                      <a:pt x="124460" y="959526"/>
                    </a:lnTo>
                    <a:cubicBezTo>
                      <a:pt x="55880" y="959526"/>
                      <a:pt x="0" y="903646"/>
                      <a:pt x="0" y="835066"/>
                    </a:cubicBezTo>
                    <a:lnTo>
                      <a:pt x="0" y="124460"/>
                    </a:lnTo>
                    <a:cubicBezTo>
                      <a:pt x="0" y="55880"/>
                      <a:pt x="55880" y="0"/>
                      <a:pt x="124460" y="0"/>
                    </a:cubicBezTo>
                    <a:lnTo>
                      <a:pt x="2322475" y="0"/>
                    </a:lnTo>
                    <a:cubicBezTo>
                      <a:pt x="2391055" y="0"/>
                      <a:pt x="2446935" y="55880"/>
                      <a:pt x="2446935" y="124460"/>
                    </a:cubicBezTo>
                    <a:lnTo>
                      <a:pt x="2446935" y="835066"/>
                    </a:lnTo>
                    <a:cubicBezTo>
                      <a:pt x="2446935" y="903646"/>
                      <a:pt x="2391055" y="959526"/>
                      <a:pt x="2322475" y="959526"/>
                    </a:cubicBezTo>
                    <a:close/>
                  </a:path>
                </a:pathLst>
              </a:custGeom>
              <a:solidFill>
                <a:srgbClr val="FFF9EC"/>
              </a:solidFill>
            </p:spPr>
          </p:sp>
        </p:grpSp>
        <p:sp>
          <p:nvSpPr>
            <p:cNvPr id="34" name="TextBox 33">
              <a:extLst>
                <a:ext uri="{FF2B5EF4-FFF2-40B4-BE49-F238E27FC236}">
                  <a16:creationId xmlns:a16="http://schemas.microsoft.com/office/drawing/2014/main" id="{33DBE6C6-848A-6C46-8C30-233A32CA6521}"/>
                </a:ext>
              </a:extLst>
            </p:cNvPr>
            <p:cNvSpPr txBox="1"/>
            <p:nvPr/>
          </p:nvSpPr>
          <p:spPr>
            <a:xfrm>
              <a:off x="5308580" y="5045942"/>
              <a:ext cx="11076546" cy="1085810"/>
            </a:xfrm>
            <a:prstGeom prst="rect">
              <a:avLst/>
            </a:prstGeom>
            <a:noFill/>
          </p:spPr>
          <p:txBody>
            <a:bodyPr wrap="square">
              <a:spAutoFit/>
            </a:bodyPr>
            <a:lstStyle/>
            <a:p>
              <a:pPr eaLnBrk="1" hangingPunct="1">
                <a:lnSpc>
                  <a:spcPct val="150000"/>
                </a:lnSpc>
              </a:pPr>
              <a:r>
                <a:rPr lang="en-US" altLang="en-VN" sz="4800" dirty="0" err="1">
                  <a:latin typeface="Times New Roman" panose="02020603050405020304" pitchFamily="18" charset="0"/>
                  <a:cs typeface="Times New Roman" panose="02020603050405020304" pitchFamily="18" charset="0"/>
                </a:rPr>
                <a:t>Đoạn</a:t>
              </a:r>
              <a:r>
                <a:rPr lang="en-US" altLang="en-VN" sz="4800" dirty="0">
                  <a:latin typeface="Times New Roman" panose="02020603050405020304" pitchFamily="18" charset="0"/>
                  <a:cs typeface="Times New Roman" panose="02020603050405020304" pitchFamily="18" charset="0"/>
                </a:rPr>
                <a:t> 2.</a:t>
              </a:r>
              <a:r>
                <a:rPr lang="en-US" altLang="en-VN" sz="4800" b="1" i="1" dirty="0">
                  <a:latin typeface="Times New Roman" panose="02020603050405020304" pitchFamily="18" charset="0"/>
                  <a:cs typeface="Times New Roman" panose="02020603050405020304" pitchFamily="18" charset="0"/>
                </a:rPr>
                <a:t> Thám hoa </a:t>
              </a:r>
              <a:r>
                <a:rPr lang="en-US" altLang="en-VN" sz="4800" dirty="0">
                  <a:latin typeface="Times New Roman" panose="02020603050405020304" pitchFamily="18" charset="0"/>
                  <a:cs typeface="Times New Roman" panose="02020603050405020304" pitchFamily="18" charset="0"/>
                </a:rPr>
                <a:t>… </a:t>
              </a:r>
              <a:r>
                <a:rPr lang="en-US" altLang="en-VN" sz="4800" b="1" i="1" dirty="0">
                  <a:latin typeface="Times New Roman" panose="02020603050405020304" pitchFamily="18" charset="0"/>
                  <a:cs typeface="Times New Roman" panose="02020603050405020304" pitchFamily="18" charset="0"/>
                </a:rPr>
                <a:t>đền mạng Liễu Thăng</a:t>
              </a:r>
              <a:r>
                <a:rPr lang="en-US" altLang="en-VN" sz="4800" dirty="0">
                  <a:latin typeface="Times New Roman" panose="02020603050405020304" pitchFamily="18" charset="0"/>
                  <a:cs typeface="Times New Roman" panose="02020603050405020304" pitchFamily="18" charset="0"/>
                </a:rPr>
                <a:t>.</a:t>
              </a:r>
            </a:p>
          </p:txBody>
        </p:sp>
        <p:pic>
          <p:nvPicPr>
            <p:cNvPr id="7172" name="Picture 4" descr="Number 2 free icon">
              <a:extLst>
                <a:ext uri="{FF2B5EF4-FFF2-40B4-BE49-F238E27FC236}">
                  <a16:creationId xmlns:a16="http://schemas.microsoft.com/office/drawing/2014/main" id="{DF264713-E950-B04F-8568-1798980013B2}"/>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784471" y="4981617"/>
              <a:ext cx="1267099" cy="12670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5475BB06-E6C3-9741-8C0B-C4C68C5D5A24}"/>
              </a:ext>
            </a:extLst>
          </p:cNvPr>
          <p:cNvGrpSpPr/>
          <p:nvPr/>
        </p:nvGrpSpPr>
        <p:grpSpPr>
          <a:xfrm>
            <a:off x="3165197" y="6800407"/>
            <a:ext cx="13195481" cy="2175596"/>
            <a:chOff x="3786243" y="6781559"/>
            <a:chExt cx="11910957" cy="2175596"/>
          </a:xfrm>
        </p:grpSpPr>
        <p:grpSp>
          <p:nvGrpSpPr>
            <p:cNvPr id="12" name="Group 12"/>
            <p:cNvGrpSpPr/>
            <p:nvPr/>
          </p:nvGrpSpPr>
          <p:grpSpPr>
            <a:xfrm>
              <a:off x="4776313" y="6789616"/>
              <a:ext cx="10920887" cy="1231107"/>
              <a:chOff x="0" y="0"/>
              <a:chExt cx="2446935" cy="837861"/>
            </a:xfrm>
          </p:grpSpPr>
          <p:sp>
            <p:nvSpPr>
              <p:cNvPr id="13" name="Freeform 13"/>
              <p:cNvSpPr/>
              <p:nvPr/>
            </p:nvSpPr>
            <p:spPr>
              <a:xfrm>
                <a:off x="0" y="0"/>
                <a:ext cx="2446935" cy="837861"/>
              </a:xfrm>
              <a:custGeom>
                <a:avLst/>
                <a:gdLst/>
                <a:ahLst/>
                <a:cxnLst/>
                <a:rect l="l" t="t" r="r" b="b"/>
                <a:pathLst>
                  <a:path w="2446935" h="959526">
                    <a:moveTo>
                      <a:pt x="2322475" y="959526"/>
                    </a:moveTo>
                    <a:lnTo>
                      <a:pt x="124460" y="959526"/>
                    </a:lnTo>
                    <a:cubicBezTo>
                      <a:pt x="55880" y="959526"/>
                      <a:pt x="0" y="903646"/>
                      <a:pt x="0" y="835066"/>
                    </a:cubicBezTo>
                    <a:lnTo>
                      <a:pt x="0" y="124460"/>
                    </a:lnTo>
                    <a:cubicBezTo>
                      <a:pt x="0" y="55880"/>
                      <a:pt x="55880" y="0"/>
                      <a:pt x="124460" y="0"/>
                    </a:cubicBezTo>
                    <a:lnTo>
                      <a:pt x="2322475" y="0"/>
                    </a:lnTo>
                    <a:cubicBezTo>
                      <a:pt x="2391055" y="0"/>
                      <a:pt x="2446935" y="55880"/>
                      <a:pt x="2446935" y="124460"/>
                    </a:cubicBezTo>
                    <a:lnTo>
                      <a:pt x="2446935" y="835066"/>
                    </a:lnTo>
                    <a:cubicBezTo>
                      <a:pt x="2446935" y="903646"/>
                      <a:pt x="2391055" y="959526"/>
                      <a:pt x="2322475" y="959526"/>
                    </a:cubicBezTo>
                    <a:close/>
                  </a:path>
                </a:pathLst>
              </a:custGeom>
              <a:solidFill>
                <a:srgbClr val="FFF9EC"/>
              </a:solidFill>
            </p:spPr>
          </p:sp>
        </p:grpSp>
        <p:sp>
          <p:nvSpPr>
            <p:cNvPr id="36" name="TextBox 35">
              <a:extLst>
                <a:ext uri="{FF2B5EF4-FFF2-40B4-BE49-F238E27FC236}">
                  <a16:creationId xmlns:a16="http://schemas.microsoft.com/office/drawing/2014/main" id="{D586A93D-2195-D844-8F6B-88130ED255C5}"/>
                </a:ext>
              </a:extLst>
            </p:cNvPr>
            <p:cNvSpPr txBox="1"/>
            <p:nvPr/>
          </p:nvSpPr>
          <p:spPr>
            <a:xfrm>
              <a:off x="5225212" y="6781559"/>
              <a:ext cx="10225847" cy="2175596"/>
            </a:xfrm>
            <a:prstGeom prst="rect">
              <a:avLst/>
            </a:prstGeom>
            <a:noFill/>
          </p:spPr>
          <p:txBody>
            <a:bodyPr wrap="square">
              <a:spAutoFit/>
            </a:bodyPr>
            <a:lstStyle/>
            <a:p>
              <a:pPr eaLnBrk="1" hangingPunct="1">
                <a:lnSpc>
                  <a:spcPct val="150000"/>
                </a:lnSpc>
              </a:pPr>
              <a:r>
                <a:rPr lang="en-US" altLang="en-VN" sz="4800" dirty="0" err="1">
                  <a:latin typeface="Times New Roman" panose="02020603050405020304" pitchFamily="18" charset="0"/>
                  <a:cs typeface="Times New Roman" panose="02020603050405020304" pitchFamily="18" charset="0"/>
                </a:rPr>
                <a:t>Đoạn</a:t>
              </a:r>
              <a:r>
                <a:rPr lang="en-US" altLang="en-VN" sz="4800" dirty="0">
                  <a:latin typeface="Times New Roman" panose="02020603050405020304" pitchFamily="18" charset="0"/>
                  <a:cs typeface="Times New Roman" panose="02020603050405020304" pitchFamily="18" charset="0"/>
                </a:rPr>
                <a:t> 3. </a:t>
              </a:r>
              <a:r>
                <a:rPr lang="en-US" altLang="en-VN" sz="4800" b="1" i="1" dirty="0" err="1">
                  <a:latin typeface="Times New Roman" panose="02020603050405020304" pitchFamily="18" charset="0"/>
                  <a:cs typeface="Times New Roman" panose="02020603050405020304" pitchFamily="18" charset="0"/>
                </a:rPr>
                <a:t>Lần</a:t>
              </a:r>
              <a:r>
                <a:rPr lang="en-US" altLang="en-VN" sz="4800" b="1" i="1" dirty="0">
                  <a:latin typeface="Times New Roman" panose="02020603050405020304" pitchFamily="18" charset="0"/>
                  <a:cs typeface="Times New Roman" panose="02020603050405020304" pitchFamily="18" charset="0"/>
                </a:rPr>
                <a:t> </a:t>
              </a:r>
              <a:r>
                <a:rPr lang="en-US" altLang="en-VN" sz="4800" b="1" i="1" dirty="0" err="1">
                  <a:latin typeface="Times New Roman" panose="02020603050405020304" pitchFamily="18" charset="0"/>
                  <a:cs typeface="Times New Roman" panose="02020603050405020304" pitchFamily="18" charset="0"/>
                </a:rPr>
                <a:t>khác</a:t>
              </a:r>
              <a:r>
                <a:rPr lang="en-US" altLang="en-VN" sz="4800" b="1" i="1" dirty="0">
                  <a:latin typeface="Times New Roman" panose="02020603050405020304" pitchFamily="18" charset="0"/>
                  <a:cs typeface="Times New Roman" panose="02020603050405020304" pitchFamily="18" charset="0"/>
                </a:rPr>
                <a:t> </a:t>
              </a:r>
              <a:r>
                <a:rPr lang="en-US" altLang="en-VN" sz="4800" dirty="0">
                  <a:latin typeface="Times New Roman" panose="02020603050405020304" pitchFamily="18" charset="0"/>
                  <a:cs typeface="Times New Roman" panose="02020603050405020304" pitchFamily="18" charset="0"/>
                </a:rPr>
                <a:t>… </a:t>
              </a:r>
              <a:r>
                <a:rPr lang="en-US" altLang="en-VN" sz="4800" b="1" i="1" dirty="0" err="1">
                  <a:latin typeface="Times New Roman" panose="02020603050405020304" pitchFamily="18" charset="0"/>
                  <a:cs typeface="Times New Roman" panose="02020603050405020304" pitchFamily="18" charset="0"/>
                </a:rPr>
                <a:t>sai</a:t>
              </a:r>
              <a:r>
                <a:rPr lang="en-US" altLang="en-VN" sz="4800" b="1" i="1" dirty="0">
                  <a:latin typeface="Times New Roman" panose="02020603050405020304" pitchFamily="18" charset="0"/>
                  <a:cs typeface="Times New Roman" panose="02020603050405020304" pitchFamily="18" charset="0"/>
                </a:rPr>
                <a:t> </a:t>
              </a:r>
              <a:r>
                <a:rPr lang="en-US" altLang="en-VN" sz="4800" b="1" i="1" dirty="0" err="1">
                  <a:latin typeface="Times New Roman" panose="02020603050405020304" pitchFamily="18" charset="0"/>
                  <a:cs typeface="Times New Roman" panose="02020603050405020304" pitchFamily="18" charset="0"/>
                </a:rPr>
                <a:t>người</a:t>
              </a:r>
              <a:r>
                <a:rPr lang="en-US" altLang="en-VN" sz="4800" b="1" i="1" dirty="0">
                  <a:latin typeface="Times New Roman" panose="02020603050405020304" pitchFamily="18" charset="0"/>
                  <a:cs typeface="Times New Roman" panose="02020603050405020304" pitchFamily="18" charset="0"/>
                </a:rPr>
                <a:t> </a:t>
              </a:r>
              <a:r>
                <a:rPr lang="en-US" altLang="en-VN" sz="4800" b="1" i="1" dirty="0" err="1">
                  <a:latin typeface="Times New Roman" panose="02020603050405020304" pitchFamily="18" charset="0"/>
                  <a:cs typeface="Times New Roman" panose="02020603050405020304" pitchFamily="18" charset="0"/>
                </a:rPr>
                <a:t>ám</a:t>
              </a:r>
              <a:r>
                <a:rPr lang="en-US" altLang="en-VN" sz="4800" b="1" i="1" dirty="0">
                  <a:latin typeface="Times New Roman" panose="02020603050405020304" pitchFamily="18" charset="0"/>
                  <a:cs typeface="Times New Roman" panose="02020603050405020304" pitchFamily="18" charset="0"/>
                </a:rPr>
                <a:t> </a:t>
              </a:r>
              <a:r>
                <a:rPr lang="en-US" altLang="en-VN" sz="4800" b="1" i="1" dirty="0" err="1">
                  <a:latin typeface="Times New Roman" panose="02020603050405020304" pitchFamily="18" charset="0"/>
                  <a:cs typeface="Times New Roman" panose="02020603050405020304" pitchFamily="18" charset="0"/>
                </a:rPr>
                <a:t>hại</a:t>
              </a:r>
              <a:r>
                <a:rPr lang="en-US" altLang="en-VN" sz="4800" b="1" i="1" dirty="0">
                  <a:latin typeface="Times New Roman" panose="02020603050405020304" pitchFamily="18" charset="0"/>
                  <a:cs typeface="Times New Roman" panose="02020603050405020304" pitchFamily="18" charset="0"/>
                </a:rPr>
                <a:t> </a:t>
              </a:r>
              <a:r>
                <a:rPr lang="en-US" altLang="en-VN" sz="4800" b="1" i="1" dirty="0" err="1">
                  <a:latin typeface="Times New Roman" panose="02020603050405020304" pitchFamily="18" charset="0"/>
                  <a:cs typeface="Times New Roman" panose="02020603050405020304" pitchFamily="18" charset="0"/>
                </a:rPr>
                <a:t>ông</a:t>
              </a:r>
              <a:r>
                <a:rPr lang="en-US" altLang="en-VN" sz="4800" dirty="0">
                  <a:latin typeface="Times New Roman" panose="02020603050405020304" pitchFamily="18" charset="0"/>
                  <a:cs typeface="Times New Roman" panose="02020603050405020304" pitchFamily="18" charset="0"/>
                </a:rPr>
                <a:t>.</a:t>
              </a:r>
            </a:p>
          </p:txBody>
        </p:sp>
        <p:pic>
          <p:nvPicPr>
            <p:cNvPr id="7174" name="Picture 6" descr="Number 3 free icon">
              <a:extLst>
                <a:ext uri="{FF2B5EF4-FFF2-40B4-BE49-F238E27FC236}">
                  <a16:creationId xmlns:a16="http://schemas.microsoft.com/office/drawing/2014/main" id="{3E862146-40E7-D94A-A8A7-A4459DB24011}"/>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786243" y="6789616"/>
              <a:ext cx="1267099" cy="12670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D39EA148-C429-364F-8922-20E0445C0DCB}"/>
              </a:ext>
            </a:extLst>
          </p:cNvPr>
          <p:cNvGrpSpPr/>
          <p:nvPr/>
        </p:nvGrpSpPr>
        <p:grpSpPr>
          <a:xfrm>
            <a:off x="3169914" y="8594953"/>
            <a:ext cx="13190764" cy="1267099"/>
            <a:chOff x="3790959" y="8576105"/>
            <a:chExt cx="11940347" cy="1267099"/>
          </a:xfrm>
        </p:grpSpPr>
        <p:grpSp>
          <p:nvGrpSpPr>
            <p:cNvPr id="14" name="Group 14"/>
            <p:cNvGrpSpPr/>
            <p:nvPr/>
          </p:nvGrpSpPr>
          <p:grpSpPr>
            <a:xfrm>
              <a:off x="4810419" y="8601753"/>
              <a:ext cx="10920887" cy="1231106"/>
              <a:chOff x="0" y="0"/>
              <a:chExt cx="2446935" cy="959526"/>
            </a:xfrm>
          </p:grpSpPr>
          <p:sp>
            <p:nvSpPr>
              <p:cNvPr id="15" name="Freeform 15"/>
              <p:cNvSpPr/>
              <p:nvPr/>
            </p:nvSpPr>
            <p:spPr>
              <a:xfrm>
                <a:off x="0" y="0"/>
                <a:ext cx="2446935" cy="959526"/>
              </a:xfrm>
              <a:custGeom>
                <a:avLst/>
                <a:gdLst/>
                <a:ahLst/>
                <a:cxnLst/>
                <a:rect l="l" t="t" r="r" b="b"/>
                <a:pathLst>
                  <a:path w="2446935" h="959526">
                    <a:moveTo>
                      <a:pt x="2322475" y="959526"/>
                    </a:moveTo>
                    <a:lnTo>
                      <a:pt x="124460" y="959526"/>
                    </a:lnTo>
                    <a:cubicBezTo>
                      <a:pt x="55880" y="959526"/>
                      <a:pt x="0" y="903646"/>
                      <a:pt x="0" y="835066"/>
                    </a:cubicBezTo>
                    <a:lnTo>
                      <a:pt x="0" y="124460"/>
                    </a:lnTo>
                    <a:cubicBezTo>
                      <a:pt x="0" y="55880"/>
                      <a:pt x="55880" y="0"/>
                      <a:pt x="124460" y="0"/>
                    </a:cubicBezTo>
                    <a:lnTo>
                      <a:pt x="2322475" y="0"/>
                    </a:lnTo>
                    <a:cubicBezTo>
                      <a:pt x="2391055" y="0"/>
                      <a:pt x="2446935" y="55880"/>
                      <a:pt x="2446935" y="124460"/>
                    </a:cubicBezTo>
                    <a:lnTo>
                      <a:pt x="2446935" y="835066"/>
                    </a:lnTo>
                    <a:cubicBezTo>
                      <a:pt x="2446935" y="903646"/>
                      <a:pt x="2391055" y="959526"/>
                      <a:pt x="2322475" y="959526"/>
                    </a:cubicBezTo>
                    <a:close/>
                  </a:path>
                </a:pathLst>
              </a:custGeom>
              <a:solidFill>
                <a:srgbClr val="FFF9EC"/>
              </a:solidFill>
            </p:spPr>
          </p:sp>
        </p:grpSp>
        <p:sp>
          <p:nvSpPr>
            <p:cNvPr id="38" name="TextBox 37">
              <a:extLst>
                <a:ext uri="{FF2B5EF4-FFF2-40B4-BE49-F238E27FC236}">
                  <a16:creationId xmlns:a16="http://schemas.microsoft.com/office/drawing/2014/main" id="{CF62BFA3-5B9B-8B45-A9FA-65D6AEC2EBFC}"/>
                </a:ext>
              </a:extLst>
            </p:cNvPr>
            <p:cNvSpPr txBox="1"/>
            <p:nvPr/>
          </p:nvSpPr>
          <p:spPr>
            <a:xfrm>
              <a:off x="5235003" y="8585270"/>
              <a:ext cx="9144000" cy="1085810"/>
            </a:xfrm>
            <a:prstGeom prst="rect">
              <a:avLst/>
            </a:prstGeom>
            <a:noFill/>
          </p:spPr>
          <p:txBody>
            <a:bodyPr wrap="square">
              <a:spAutoFit/>
            </a:bodyPr>
            <a:lstStyle/>
            <a:p>
              <a:pPr eaLnBrk="1" hangingPunct="1">
                <a:lnSpc>
                  <a:spcPct val="150000"/>
                </a:lnSpc>
              </a:pPr>
              <a:r>
                <a:rPr lang="en-US" altLang="en-VN" sz="4800" dirty="0" err="1">
                  <a:latin typeface="Times New Roman" panose="02020603050405020304" pitchFamily="18" charset="0"/>
                  <a:cs typeface="Times New Roman" panose="02020603050405020304" pitchFamily="18" charset="0"/>
                </a:rPr>
                <a:t>Đoạn</a:t>
              </a:r>
              <a:r>
                <a:rPr lang="en-US" altLang="en-VN" sz="4800" dirty="0">
                  <a:latin typeface="Times New Roman" panose="02020603050405020304" pitchFamily="18" charset="0"/>
                  <a:cs typeface="Times New Roman" panose="02020603050405020304" pitchFamily="18" charset="0"/>
                </a:rPr>
                <a:t> 4. </a:t>
              </a:r>
              <a:r>
                <a:rPr lang="en-US" altLang="en-VN" sz="4800" b="1" i="1" dirty="0">
                  <a:latin typeface="Times New Roman" panose="02020603050405020304" pitchFamily="18" charset="0"/>
                  <a:cs typeface="Times New Roman" panose="02020603050405020304" pitchFamily="18" charset="0"/>
                </a:rPr>
                <a:t> </a:t>
              </a:r>
              <a:r>
                <a:rPr lang="en-US" altLang="en-VN" sz="4800" dirty="0" err="1">
                  <a:latin typeface="Times New Roman" panose="02020603050405020304" pitchFamily="18" charset="0"/>
                  <a:cs typeface="Times New Roman" panose="02020603050405020304" pitchFamily="18" charset="0"/>
                </a:rPr>
                <a:t>Còn</a:t>
              </a:r>
              <a:r>
                <a:rPr lang="en-US" altLang="en-VN" sz="4800" dirty="0">
                  <a:latin typeface="Times New Roman" panose="02020603050405020304" pitchFamily="18" charset="0"/>
                  <a:cs typeface="Times New Roman" panose="02020603050405020304" pitchFamily="18" charset="0"/>
                </a:rPr>
                <a:t> </a:t>
              </a:r>
              <a:r>
                <a:rPr lang="en-US" altLang="en-VN" sz="4800" dirty="0" err="1">
                  <a:latin typeface="Times New Roman" panose="02020603050405020304" pitchFamily="18" charset="0"/>
                  <a:cs typeface="Times New Roman" panose="02020603050405020304" pitchFamily="18" charset="0"/>
                </a:rPr>
                <a:t>lại</a:t>
              </a:r>
              <a:endParaRPr lang="en-US" altLang="en-VN" sz="4800" dirty="0">
                <a:latin typeface="Times New Roman" panose="02020603050405020304" pitchFamily="18" charset="0"/>
                <a:cs typeface="Times New Roman" panose="02020603050405020304" pitchFamily="18" charset="0"/>
              </a:endParaRPr>
            </a:p>
          </p:txBody>
        </p:sp>
        <p:pic>
          <p:nvPicPr>
            <p:cNvPr id="7176" name="Picture 8" descr="Number four free icon">
              <a:extLst>
                <a:ext uri="{FF2B5EF4-FFF2-40B4-BE49-F238E27FC236}">
                  <a16:creationId xmlns:a16="http://schemas.microsoft.com/office/drawing/2014/main" id="{60E61BF9-CFB8-644B-ABBB-8D2C8EE78E6E}"/>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790959" y="8576105"/>
              <a:ext cx="1267099" cy="1267099"/>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0-#ppt_h/2"/>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0-#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0-#ppt_w/2"/>
                                          </p:val>
                                        </p:tav>
                                        <p:tav tm="100000">
                                          <p:val>
                                            <p:strVal val="#ppt_x"/>
                                          </p:val>
                                        </p:tav>
                                      </p:tavLst>
                                    </p:anim>
                                    <p:anim calcmode="lin" valueType="num">
                                      <p:cBhvr additive="base">
                                        <p:cTn id="52" dur="500" fill="hold"/>
                                        <p:tgtEl>
                                          <p:spTgt spid="29"/>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1+#ppt_w/2"/>
                                          </p:val>
                                        </p:tav>
                                        <p:tav tm="100000">
                                          <p:val>
                                            <p:strVal val="#ppt_x"/>
                                          </p:val>
                                        </p:tav>
                                      </p:tavLst>
                                    </p:anim>
                                    <p:anim calcmode="lin" valueType="num">
                                      <p:cBhvr additive="base">
                                        <p:cTn id="56" dur="500" fill="hold"/>
                                        <p:tgtEl>
                                          <p:spTgt spid="27"/>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1+#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8" presetClass="entr" presetSubtype="12" fill="hold"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strips(downLeft)">
                                      <p:cBhvr>
                                        <p:cTn id="65" dur="500"/>
                                        <p:tgtEl>
                                          <p:spTgt spid="39"/>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12" fill="hold"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strips(downLeft)">
                                      <p:cBhvr>
                                        <p:cTn id="70" dur="500"/>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12" fill="hold" nodeType="click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strips(downLeft)">
                                      <p:cBhvr>
                                        <p:cTn id="75" dur="500"/>
                                        <p:tgtEl>
                                          <p:spTgt spid="41"/>
                                        </p:tgtEl>
                                      </p:cBhvr>
                                    </p:animEffect>
                                  </p:childTnLst>
                                </p:cTn>
                              </p:par>
                            </p:childTnLst>
                          </p:cTn>
                        </p:par>
                      </p:childTnLst>
                    </p:cTn>
                  </p:par>
                  <p:par>
                    <p:cTn id="76" fill="hold">
                      <p:stCondLst>
                        <p:cond delay="indefinite"/>
                      </p:stCondLst>
                      <p:childTnLst>
                        <p:par>
                          <p:cTn id="77" fill="hold">
                            <p:stCondLst>
                              <p:cond delay="0"/>
                            </p:stCondLst>
                            <p:childTnLst>
                              <p:par>
                                <p:cTn id="78" presetID="18" presetClass="entr" presetSubtype="12" fill="hold"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strips(downLeft)">
                                      <p:cBhvr>
                                        <p:cTn id="8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pic>
        <p:nvPicPr>
          <p:cNvPr id="35" name="Picture 31">
            <a:extLst>
              <a:ext uri="{FF2B5EF4-FFF2-40B4-BE49-F238E27FC236}">
                <a16:creationId xmlns:a16="http://schemas.microsoft.com/office/drawing/2014/main" id="{7211F74C-9BA9-1F42-A828-E40400CCF1D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828583">
            <a:off x="8114474" y="9489414"/>
            <a:ext cx="2020776" cy="661345"/>
          </a:xfrm>
          <a:prstGeom prst="rect">
            <a:avLst/>
          </a:prstGeom>
        </p:spPr>
      </p:pic>
      <p:sp>
        <p:nvSpPr>
          <p:cNvPr id="11" name="Rounded Rectangle 10">
            <a:extLst>
              <a:ext uri="{FF2B5EF4-FFF2-40B4-BE49-F238E27FC236}">
                <a16:creationId xmlns:a16="http://schemas.microsoft.com/office/drawing/2014/main" id="{834A6FC4-448D-6B48-A904-457D68A31AB5}"/>
              </a:ext>
            </a:extLst>
          </p:cNvPr>
          <p:cNvSpPr/>
          <p:nvPr/>
        </p:nvSpPr>
        <p:spPr>
          <a:xfrm>
            <a:off x="966127" y="567884"/>
            <a:ext cx="16619366" cy="8989984"/>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latin typeface="Times New Roman" panose="02020603050405020304" pitchFamily="18" charset="0"/>
              <a:cs typeface="Times New Roman" panose="02020603050405020304" pitchFamily="18" charset="0"/>
            </a:endParaRPr>
          </a:p>
        </p:txBody>
      </p:sp>
      <p:sp>
        <p:nvSpPr>
          <p:cNvPr id="15" name="Rectangle 8">
            <a:extLst>
              <a:ext uri="{FF2B5EF4-FFF2-40B4-BE49-F238E27FC236}">
                <a16:creationId xmlns:a16="http://schemas.microsoft.com/office/drawing/2014/main" id="{9D6445B6-FF1F-3A43-8C73-509B9AF62927}"/>
              </a:ext>
            </a:extLst>
          </p:cNvPr>
          <p:cNvSpPr>
            <a:spLocks noChangeArrowheads="1"/>
          </p:cNvSpPr>
          <p:nvPr/>
        </p:nvSpPr>
        <p:spPr bwMode="auto">
          <a:xfrm>
            <a:off x="7187085" y="4250749"/>
            <a:ext cx="11526097" cy="245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lnSpc>
                <a:spcPct val="150000"/>
              </a:lnSpc>
            </a:pPr>
            <a:r>
              <a:rPr lang="en-US" altLang="en-VN" sz="4800" dirty="0">
                <a:solidFill>
                  <a:srgbClr val="000000"/>
                </a:solidFill>
                <a:cs typeface="Times New Roman" panose="02020603050405020304" pitchFamily="18" charset="0"/>
              </a:rPr>
              <a:t>  </a:t>
            </a:r>
            <a:r>
              <a:rPr lang="en-US" altLang="en-VN" sz="5400" dirty="0">
                <a:solidFill>
                  <a:srgbClr val="000000"/>
                </a:solidFill>
                <a:cs typeface="Times New Roman" panose="02020603050405020304" pitchFamily="18" charset="0"/>
              </a:rPr>
              <a:t>Đồng trụ đến giờ rêu vẫn mọc.</a:t>
            </a:r>
          </a:p>
          <a:p>
            <a:pPr eaLnBrk="1" hangingPunct="1">
              <a:lnSpc>
                <a:spcPct val="150000"/>
              </a:lnSpc>
            </a:pPr>
            <a:r>
              <a:rPr lang="en-US" altLang="en-VN" sz="5400" dirty="0">
                <a:solidFill>
                  <a:srgbClr val="000000"/>
                </a:solidFill>
                <a:cs typeface="Times New Roman" panose="02020603050405020304" pitchFamily="18" charset="0"/>
              </a:rPr>
              <a:t>  Bạch Đằng thuở trước máu còn loang.</a:t>
            </a:r>
          </a:p>
        </p:txBody>
      </p:sp>
      <p:sp>
        <p:nvSpPr>
          <p:cNvPr id="16" name="Rectangle 20">
            <a:extLst>
              <a:ext uri="{FF2B5EF4-FFF2-40B4-BE49-F238E27FC236}">
                <a16:creationId xmlns:a16="http://schemas.microsoft.com/office/drawing/2014/main" id="{9DE966EA-4093-A840-A110-A8CA87440D60}"/>
              </a:ext>
            </a:extLst>
          </p:cNvPr>
          <p:cNvSpPr>
            <a:spLocks noChangeArrowheads="1"/>
          </p:cNvSpPr>
          <p:nvPr/>
        </p:nvSpPr>
        <p:spPr bwMode="auto">
          <a:xfrm>
            <a:off x="2233725" y="7284688"/>
            <a:ext cx="33337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VN" sz="5400" dirty="0" err="1">
                <a:solidFill>
                  <a:srgbClr val="000000"/>
                </a:solidFill>
                <a:cs typeface="Times New Roman" panose="02020603050405020304" pitchFamily="18" charset="0"/>
              </a:rPr>
              <a:t>thuở</a:t>
            </a:r>
            <a:r>
              <a:rPr lang="en-US" altLang="en-VN" sz="5400" dirty="0">
                <a:solidFill>
                  <a:srgbClr val="000000"/>
                </a:solidFill>
                <a:cs typeface="Times New Roman" panose="02020603050405020304" pitchFamily="18" charset="0"/>
              </a:rPr>
              <a:t> </a:t>
            </a:r>
            <a:r>
              <a:rPr lang="en-US" altLang="en-VN" sz="5400" dirty="0" err="1">
                <a:solidFill>
                  <a:srgbClr val="000000"/>
                </a:solidFill>
                <a:cs typeface="Times New Roman" panose="02020603050405020304" pitchFamily="18" charset="0"/>
              </a:rPr>
              <a:t>trước</a:t>
            </a:r>
            <a:endParaRPr lang="en-US" altLang="en-VN" sz="5400" dirty="0">
              <a:solidFill>
                <a:srgbClr val="000000"/>
              </a:solidFill>
              <a:cs typeface="Times New Roman" panose="02020603050405020304" pitchFamily="18" charset="0"/>
            </a:endParaRPr>
          </a:p>
        </p:txBody>
      </p:sp>
      <p:sp>
        <p:nvSpPr>
          <p:cNvPr id="17" name="Rectangle 21">
            <a:extLst>
              <a:ext uri="{FF2B5EF4-FFF2-40B4-BE49-F238E27FC236}">
                <a16:creationId xmlns:a16="http://schemas.microsoft.com/office/drawing/2014/main" id="{857214E1-FFF5-E443-BE35-E6B81AC95FBB}"/>
              </a:ext>
            </a:extLst>
          </p:cNvPr>
          <p:cNvSpPr>
            <a:spLocks noChangeArrowheads="1"/>
          </p:cNvSpPr>
          <p:nvPr/>
        </p:nvSpPr>
        <p:spPr bwMode="auto">
          <a:xfrm>
            <a:off x="2392475" y="6100128"/>
            <a:ext cx="30162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VN" sz="5400" dirty="0" err="1">
                <a:solidFill>
                  <a:srgbClr val="000000"/>
                </a:solidFill>
                <a:cs typeface="Times New Roman" panose="02020603050405020304" pitchFamily="18" charset="0"/>
              </a:rPr>
              <a:t>linh</a:t>
            </a:r>
            <a:r>
              <a:rPr lang="en-US" altLang="en-VN" sz="5400" dirty="0">
                <a:solidFill>
                  <a:srgbClr val="000000"/>
                </a:solidFill>
                <a:cs typeface="Times New Roman" panose="02020603050405020304" pitchFamily="18" charset="0"/>
              </a:rPr>
              <a:t> </a:t>
            </a:r>
            <a:r>
              <a:rPr lang="en-US" altLang="en-VN" sz="5400" dirty="0" err="1">
                <a:solidFill>
                  <a:srgbClr val="000000"/>
                </a:solidFill>
                <a:cs typeface="Times New Roman" panose="02020603050405020304" pitchFamily="18" charset="0"/>
              </a:rPr>
              <a:t>cữu</a:t>
            </a:r>
            <a:endParaRPr lang="en-US" altLang="en-VN" sz="5400" dirty="0">
              <a:solidFill>
                <a:srgbClr val="000000"/>
              </a:solidFill>
              <a:cs typeface="Times New Roman" panose="02020603050405020304" pitchFamily="18" charset="0"/>
            </a:endParaRPr>
          </a:p>
        </p:txBody>
      </p:sp>
      <p:sp>
        <p:nvSpPr>
          <p:cNvPr id="18" name="Rectangle 22">
            <a:extLst>
              <a:ext uri="{FF2B5EF4-FFF2-40B4-BE49-F238E27FC236}">
                <a16:creationId xmlns:a16="http://schemas.microsoft.com/office/drawing/2014/main" id="{B3A8EBA6-EB1C-4A41-AF27-F8FCFEC684FD}"/>
              </a:ext>
            </a:extLst>
          </p:cNvPr>
          <p:cNvSpPr>
            <a:spLocks noChangeArrowheads="1"/>
          </p:cNvSpPr>
          <p:nvPr/>
        </p:nvSpPr>
        <p:spPr bwMode="auto">
          <a:xfrm>
            <a:off x="2398873" y="4937625"/>
            <a:ext cx="3175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VN" sz="5400" dirty="0" err="1">
                <a:solidFill>
                  <a:srgbClr val="000000"/>
                </a:solidFill>
                <a:cs typeface="Times New Roman" panose="02020603050405020304" pitchFamily="18" charset="0"/>
              </a:rPr>
              <a:t>cống</a:t>
            </a:r>
            <a:r>
              <a:rPr lang="en-US" altLang="en-VN" sz="5400" dirty="0">
                <a:solidFill>
                  <a:srgbClr val="000000"/>
                </a:solidFill>
                <a:cs typeface="Times New Roman" panose="02020603050405020304" pitchFamily="18" charset="0"/>
              </a:rPr>
              <a:t> </a:t>
            </a:r>
            <a:r>
              <a:rPr lang="en-US" altLang="en-VN" sz="5400" dirty="0" err="1">
                <a:solidFill>
                  <a:srgbClr val="000000"/>
                </a:solidFill>
                <a:cs typeface="Times New Roman" panose="02020603050405020304" pitchFamily="18" charset="0"/>
              </a:rPr>
              <a:t>nạp</a:t>
            </a:r>
            <a:endParaRPr lang="en-US" altLang="en-VN" sz="5400" dirty="0">
              <a:solidFill>
                <a:srgbClr val="000000"/>
              </a:solidFill>
              <a:cs typeface="Times New Roman" panose="02020603050405020304" pitchFamily="18" charset="0"/>
            </a:endParaRPr>
          </a:p>
        </p:txBody>
      </p:sp>
      <p:sp>
        <p:nvSpPr>
          <p:cNvPr id="19" name="Rectangle 23">
            <a:extLst>
              <a:ext uri="{FF2B5EF4-FFF2-40B4-BE49-F238E27FC236}">
                <a16:creationId xmlns:a16="http://schemas.microsoft.com/office/drawing/2014/main" id="{C4E4AA4C-3C63-4945-823E-A931E1F5F3B4}"/>
              </a:ext>
            </a:extLst>
          </p:cNvPr>
          <p:cNvSpPr>
            <a:spLocks noChangeArrowheads="1"/>
          </p:cNvSpPr>
          <p:nvPr/>
        </p:nvSpPr>
        <p:spPr bwMode="auto">
          <a:xfrm>
            <a:off x="1499634" y="3753065"/>
            <a:ext cx="49734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VN" sz="5400" dirty="0">
                <a:solidFill>
                  <a:srgbClr val="000000"/>
                </a:solidFill>
                <a:cs typeface="Times New Roman" panose="02020603050405020304" pitchFamily="18" charset="0"/>
              </a:rPr>
              <a:t>Liễu Thăng</a:t>
            </a:r>
          </a:p>
        </p:txBody>
      </p:sp>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88541">
            <a:off x="1608565" y="8757305"/>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47361">
            <a:off x="14857893" y="8854086"/>
            <a:ext cx="1110772" cy="1110772"/>
          </a:xfrm>
          <a:prstGeom prst="rect">
            <a:avLst/>
          </a:prstGeom>
        </p:spPr>
      </p:pic>
      <p:pic>
        <p:nvPicPr>
          <p:cNvPr id="25" name="Picture 94">
            <a:extLst>
              <a:ext uri="{FF2B5EF4-FFF2-40B4-BE49-F238E27FC236}">
                <a16:creationId xmlns:a16="http://schemas.microsoft.com/office/drawing/2014/main" id="{D476BB7C-9F23-A14A-9703-36E83843B60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6031918">
            <a:off x="10237802" y="828207"/>
            <a:ext cx="1441729" cy="374849"/>
          </a:xfrm>
          <a:prstGeom prst="rect">
            <a:avLst/>
          </a:prstGeom>
        </p:spPr>
      </p:pic>
      <p:pic>
        <p:nvPicPr>
          <p:cNvPr id="22" name="Picture 91">
            <a:extLst>
              <a:ext uri="{FF2B5EF4-FFF2-40B4-BE49-F238E27FC236}">
                <a16:creationId xmlns:a16="http://schemas.microsoft.com/office/drawing/2014/main" id="{D13CC619-C5EF-704E-A21F-51AE45A549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91955">
            <a:off x="401902" y="335453"/>
            <a:ext cx="1948662" cy="1902603"/>
          </a:xfrm>
          <a:prstGeom prst="rect">
            <a:avLst/>
          </a:prstGeom>
        </p:spPr>
      </p:pic>
      <p:sp>
        <p:nvSpPr>
          <p:cNvPr id="27" name="TextBox 26">
            <a:extLst>
              <a:ext uri="{FF2B5EF4-FFF2-40B4-BE49-F238E27FC236}">
                <a16:creationId xmlns:a16="http://schemas.microsoft.com/office/drawing/2014/main" id="{9AAF4F07-6078-FC4D-9F9A-B5FF701EC10A}"/>
              </a:ext>
            </a:extLst>
          </p:cNvPr>
          <p:cNvSpPr txBox="1"/>
          <p:nvPr/>
        </p:nvSpPr>
        <p:spPr>
          <a:xfrm>
            <a:off x="7032919" y="729132"/>
            <a:ext cx="3511014" cy="1938992"/>
          </a:xfrm>
          <a:prstGeom prst="rect">
            <a:avLst/>
          </a:prstGeom>
          <a:noFill/>
        </p:spPr>
        <p:txBody>
          <a:bodyPr wrap="square" rtlCol="0">
            <a:spAutoFit/>
          </a:bodyPr>
          <a:lstStyle/>
          <a:p>
            <a:r>
              <a:rPr lang="en-VN" sz="6000" b="1" dirty="0">
                <a:latin typeface="Times New Roman" panose="02020603050405020304" pitchFamily="18" charset="0"/>
                <a:cs typeface="Times New Roman" panose="02020603050405020304" pitchFamily="18" charset="0"/>
              </a:rPr>
              <a:t>Luyện đọc</a:t>
            </a:r>
          </a:p>
        </p:txBody>
      </p:sp>
      <p:pic>
        <p:nvPicPr>
          <p:cNvPr id="28" name="Picture 94">
            <a:extLst>
              <a:ext uri="{FF2B5EF4-FFF2-40B4-BE49-F238E27FC236}">
                <a16:creationId xmlns:a16="http://schemas.microsoft.com/office/drawing/2014/main" id="{28967D84-9588-ED4F-B006-0CDBED90A5C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091585" flipV="1">
            <a:off x="5911915" y="865411"/>
            <a:ext cx="1474421" cy="383348"/>
          </a:xfrm>
          <a:prstGeom prst="rect">
            <a:avLst/>
          </a:prstGeom>
        </p:spPr>
      </p:pic>
      <p:sp>
        <p:nvSpPr>
          <p:cNvPr id="12" name="Rounded Rectangle 11">
            <a:extLst>
              <a:ext uri="{FF2B5EF4-FFF2-40B4-BE49-F238E27FC236}">
                <a16:creationId xmlns:a16="http://schemas.microsoft.com/office/drawing/2014/main" id="{D86BD62D-6DC5-4B46-9F81-5A5CCB6FE726}"/>
              </a:ext>
            </a:extLst>
          </p:cNvPr>
          <p:cNvSpPr/>
          <p:nvPr/>
        </p:nvSpPr>
        <p:spPr>
          <a:xfrm>
            <a:off x="2398873" y="2101070"/>
            <a:ext cx="3022600" cy="1305143"/>
          </a:xfrm>
          <a:prstGeom prst="roundRect">
            <a:avLst/>
          </a:prstGeom>
          <a:solidFill>
            <a:srgbClr val="FFD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5400" b="1" dirty="0">
                <a:solidFill>
                  <a:schemeClr val="tx1"/>
                </a:solidFill>
                <a:latin typeface="Times New Roman" panose="02020603050405020304" pitchFamily="18" charset="0"/>
                <a:cs typeface="Times New Roman" panose="02020603050405020304" pitchFamily="18" charset="0"/>
              </a:rPr>
              <a:t>Từ</a:t>
            </a:r>
          </a:p>
        </p:txBody>
      </p:sp>
      <p:sp>
        <p:nvSpPr>
          <p:cNvPr id="31" name="Rounded Rectangle 30">
            <a:extLst>
              <a:ext uri="{FF2B5EF4-FFF2-40B4-BE49-F238E27FC236}">
                <a16:creationId xmlns:a16="http://schemas.microsoft.com/office/drawing/2014/main" id="{8B943244-891F-C54E-9206-B8C4A3D9AAEA}"/>
              </a:ext>
            </a:extLst>
          </p:cNvPr>
          <p:cNvSpPr/>
          <p:nvPr/>
        </p:nvSpPr>
        <p:spPr>
          <a:xfrm>
            <a:off x="10958666" y="2223961"/>
            <a:ext cx="3022600" cy="1305143"/>
          </a:xfrm>
          <a:prstGeom prst="roundRect">
            <a:avLst/>
          </a:prstGeom>
          <a:solidFill>
            <a:srgbClr val="FFD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5400" b="1" dirty="0">
                <a:solidFill>
                  <a:schemeClr val="tx1"/>
                </a:solidFill>
                <a:latin typeface="Times New Roman" panose="02020603050405020304" pitchFamily="18" charset="0"/>
                <a:cs typeface="Times New Roman" panose="02020603050405020304" pitchFamily="18" charset="0"/>
              </a:rPr>
              <a:t>Câu</a:t>
            </a:r>
          </a:p>
        </p:txBody>
      </p:sp>
      <p:cxnSp>
        <p:nvCxnSpPr>
          <p:cNvPr id="26" name="Straight Connector 25">
            <a:extLst>
              <a:ext uri="{FF2B5EF4-FFF2-40B4-BE49-F238E27FC236}">
                <a16:creationId xmlns:a16="http://schemas.microsoft.com/office/drawing/2014/main" id="{2F400963-DE16-804D-94FC-AA861320035E}"/>
              </a:ext>
            </a:extLst>
          </p:cNvPr>
          <p:cNvCxnSpPr/>
          <p:nvPr/>
        </p:nvCxnSpPr>
        <p:spPr>
          <a:xfrm flipH="1">
            <a:off x="12153895" y="4544994"/>
            <a:ext cx="316071" cy="9494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B39E1CD-49BC-DC43-9FEC-7020E45E3844}"/>
              </a:ext>
            </a:extLst>
          </p:cNvPr>
          <p:cNvCxnSpPr/>
          <p:nvPr/>
        </p:nvCxnSpPr>
        <p:spPr>
          <a:xfrm flipH="1">
            <a:off x="13665195" y="5761106"/>
            <a:ext cx="316071" cy="9494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61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ox(in)">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ox(i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ox(i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ox(in)">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linds(horizontal)">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ox(in)">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4"/>
                                        </p:tgtEl>
                                        <p:attrNameLst>
                                          <p:attrName>style.visibility</p:attrName>
                                        </p:attrNameLst>
                                      </p:cBhvr>
                                      <p:to>
                                        <p:strVal val="visible"/>
                                      </p:to>
                                    </p:set>
                                  </p:childTnLst>
                                </p:cTn>
                              </p:par>
                              <p:par>
                                <p:cTn id="60" presetID="2" presetClass="entr" presetSubtype="4" fill="hold" nodeType="with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500" fill="hold"/>
                                        <p:tgtEl>
                                          <p:spTgt spid="35"/>
                                        </p:tgtEl>
                                        <p:attrNameLst>
                                          <p:attrName>ppt_x</p:attrName>
                                        </p:attrNameLst>
                                      </p:cBhvr>
                                      <p:tavLst>
                                        <p:tav tm="0">
                                          <p:val>
                                            <p:strVal val="#ppt_x"/>
                                          </p:val>
                                        </p:tav>
                                        <p:tav tm="100000">
                                          <p:val>
                                            <p:strVal val="#ppt_x"/>
                                          </p:val>
                                        </p:tav>
                                      </p:tavLst>
                                    </p:anim>
                                    <p:anim calcmode="lin" valueType="num">
                                      <p:cBhvr additive="base">
                                        <p:cTn id="63" dur="500" fill="hold"/>
                                        <p:tgtEl>
                                          <p:spTgt spid="35"/>
                                        </p:tgtEl>
                                        <p:attrNameLst>
                                          <p:attrName>ppt_y</p:attrName>
                                        </p:attrNameLst>
                                      </p:cBhvr>
                                      <p:tavLst>
                                        <p:tav tm="0">
                                          <p:val>
                                            <p:strVal val="1+#ppt_h/2"/>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500" fill="hold"/>
                                        <p:tgtEl>
                                          <p:spTgt spid="35"/>
                                        </p:tgtEl>
                                        <p:attrNameLst>
                                          <p:attrName>ppt_x</p:attrName>
                                        </p:attrNameLst>
                                      </p:cBhvr>
                                      <p:tavLst>
                                        <p:tav tm="0">
                                          <p:val>
                                            <p:strVal val="1+#ppt_w/2"/>
                                          </p:val>
                                        </p:tav>
                                        <p:tav tm="100000">
                                          <p:val>
                                            <p:strVal val="#ppt_x"/>
                                          </p:val>
                                        </p:tav>
                                      </p:tavLst>
                                    </p:anim>
                                    <p:anim calcmode="lin" valueType="num">
                                      <p:cBhvr additive="base">
                                        <p:cTn id="67"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7" grpId="0"/>
      <p:bldP spid="12"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22933"/>
          <a:stretch>
            <a:fillRect/>
          </a:stretch>
        </p:blipFill>
        <p:spPr>
          <a:xfrm rot="10632854" flipH="1">
            <a:off x="7468832" y="-2681267"/>
            <a:ext cx="14059385" cy="13574690"/>
          </a:xfrm>
          <a:prstGeom prst="rect">
            <a:avLst/>
          </a:prstGeom>
        </p:spPr>
      </p:pic>
      <p:sp>
        <p:nvSpPr>
          <p:cNvPr id="148" name="Rectangle 147">
            <a:extLst>
              <a:ext uri="{FF2B5EF4-FFF2-40B4-BE49-F238E27FC236}">
                <a16:creationId xmlns:a16="http://schemas.microsoft.com/office/drawing/2014/main" id="{2DB44460-BC3E-3E46-9F57-9531E3A81D90}"/>
              </a:ext>
            </a:extLst>
          </p:cNvPr>
          <p:cNvSpPr/>
          <p:nvPr/>
        </p:nvSpPr>
        <p:spPr>
          <a:xfrm>
            <a:off x="685801" y="4678140"/>
            <a:ext cx="7892600" cy="2526141"/>
          </a:xfrm>
          <a:prstGeom prst="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latin typeface="Times New Roman" panose="02020603050405020304" pitchFamily="18" charset="0"/>
                <a:cs typeface="Times New Roman" panose="02020603050405020304" pitchFamily="18" charset="0"/>
              </a:rPr>
              <a:t>dz</a:t>
            </a:r>
          </a:p>
        </p:txBody>
      </p:sp>
      <p:pic>
        <p:nvPicPr>
          <p:cNvPr id="142" name="Picture 14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166052" flipH="1">
            <a:off x="-2234231" y="-9959896"/>
            <a:ext cx="12902955" cy="12644896"/>
          </a:xfrm>
          <a:prstGeom prst="rect">
            <a:avLst/>
          </a:prstGeom>
        </p:spPr>
      </p:pic>
      <p:grpSp>
        <p:nvGrpSpPr>
          <p:cNvPr id="3" name="Group 3"/>
          <p:cNvGrpSpPr/>
          <p:nvPr/>
        </p:nvGrpSpPr>
        <p:grpSpPr>
          <a:xfrm>
            <a:off x="1209744" y="1417394"/>
            <a:ext cx="6821701" cy="2414551"/>
            <a:chOff x="440391" y="377319"/>
            <a:chExt cx="9310315" cy="3349400"/>
          </a:xfrm>
        </p:grpSpPr>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36"/>
            <a:stretch>
              <a:fillRect/>
            </a:stretch>
          </p:blipFill>
          <p:spPr>
            <a:xfrm>
              <a:off x="440391" y="377319"/>
              <a:ext cx="9310315" cy="3349400"/>
            </a:xfrm>
            <a:prstGeom prst="rect">
              <a:avLst/>
            </a:prstGeom>
          </p:spPr>
        </p:pic>
        <p:sp>
          <p:nvSpPr>
            <p:cNvPr id="6" name="TextBox 6"/>
            <p:cNvSpPr txBox="1"/>
            <p:nvPr/>
          </p:nvSpPr>
          <p:spPr>
            <a:xfrm>
              <a:off x="764482" y="1125641"/>
              <a:ext cx="8414232" cy="1152737"/>
            </a:xfrm>
            <a:prstGeom prst="rect">
              <a:avLst/>
            </a:prstGeom>
          </p:spPr>
          <p:txBody>
            <a:bodyPr lIns="0" tIns="0" rIns="0" bIns="0" rtlCol="0" anchor="t">
              <a:spAutoFit/>
            </a:bodyPr>
            <a:lstStyle/>
            <a:p>
              <a:pPr algn="ctr"/>
              <a:r>
                <a:rPr lang="en-US" sz="5400" b="1" dirty="0" err="1">
                  <a:solidFill>
                    <a:srgbClr val="0070C0"/>
                  </a:solidFill>
                  <a:latin typeface="Times New Roman" panose="02020603050405020304" pitchFamily="18" charset="0"/>
                  <a:cs typeface="Times New Roman" panose="02020603050405020304" pitchFamily="18" charset="0"/>
                </a:rPr>
                <a:t>Trí</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dũng</a:t>
              </a:r>
              <a:r>
                <a:rPr lang="en-US" sz="5400" b="1" dirty="0">
                  <a:solidFill>
                    <a:srgbClr val="0070C0"/>
                  </a:solidFill>
                  <a:latin typeface="Times New Roman" panose="02020603050405020304" pitchFamily="18" charset="0"/>
                  <a:cs typeface="Times New Roman" panose="02020603050405020304" pitchFamily="18" charset="0"/>
                </a:rPr>
                <a:t> song </a:t>
              </a:r>
              <a:r>
                <a:rPr lang="en-US" sz="5400" b="1" dirty="0" err="1">
                  <a:solidFill>
                    <a:srgbClr val="0070C0"/>
                  </a:solidFill>
                  <a:latin typeface="Times New Roman" panose="02020603050405020304" pitchFamily="18" charset="0"/>
                  <a:cs typeface="Times New Roman" panose="02020603050405020304" pitchFamily="18" charset="0"/>
                </a:rPr>
                <a:t>toàn</a:t>
              </a:r>
              <a:endParaRPr lang="en-US" sz="5400" dirty="0">
                <a:solidFill>
                  <a:srgbClr val="0070C0"/>
                </a:solidFill>
                <a:latin typeface="Times New Roman" panose="02020603050405020304" pitchFamily="18" charset="0"/>
                <a:cs typeface="Times New Roman" panose="02020603050405020304" pitchFamily="18" charset="0"/>
              </a:endParaRPr>
            </a:p>
          </p:txBody>
        </p:sp>
      </p:grpSp>
      <p:pic>
        <p:nvPicPr>
          <p:cNvPr id="141" name="Picture 14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368998">
            <a:off x="224727" y="8983328"/>
            <a:ext cx="1065447" cy="1089211"/>
          </a:xfrm>
          <a:prstGeom prst="rect">
            <a:avLst/>
          </a:prstGeom>
        </p:spPr>
      </p:pic>
      <p:grpSp>
        <p:nvGrpSpPr>
          <p:cNvPr id="143" name="Group 3">
            <a:extLst>
              <a:ext uri="{FF2B5EF4-FFF2-40B4-BE49-F238E27FC236}">
                <a16:creationId xmlns:a16="http://schemas.microsoft.com/office/drawing/2014/main" id="{EECC2F30-7782-4246-9072-50E8522014A8}"/>
              </a:ext>
            </a:extLst>
          </p:cNvPr>
          <p:cNvGrpSpPr/>
          <p:nvPr/>
        </p:nvGrpSpPr>
        <p:grpSpPr>
          <a:xfrm>
            <a:off x="10375226" y="1573891"/>
            <a:ext cx="7375231" cy="2219560"/>
            <a:chOff x="-245164" y="209954"/>
            <a:chExt cx="9580444" cy="3349400"/>
          </a:xfrm>
        </p:grpSpPr>
        <p:pic>
          <p:nvPicPr>
            <p:cNvPr id="144" name="Picture 4">
              <a:extLst>
                <a:ext uri="{FF2B5EF4-FFF2-40B4-BE49-F238E27FC236}">
                  <a16:creationId xmlns:a16="http://schemas.microsoft.com/office/drawing/2014/main" id="{E5CB4029-5306-904A-8070-A8EED30AAD9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36"/>
            <a:stretch>
              <a:fillRect/>
            </a:stretch>
          </p:blipFill>
          <p:spPr>
            <a:xfrm>
              <a:off x="-245164" y="209954"/>
              <a:ext cx="9580444" cy="3349400"/>
            </a:xfrm>
            <a:prstGeom prst="rect">
              <a:avLst/>
            </a:prstGeom>
          </p:spPr>
        </p:pic>
        <p:sp>
          <p:nvSpPr>
            <p:cNvPr id="145" name="TextBox 6">
              <a:extLst>
                <a:ext uri="{FF2B5EF4-FFF2-40B4-BE49-F238E27FC236}">
                  <a16:creationId xmlns:a16="http://schemas.microsoft.com/office/drawing/2014/main" id="{788EC17F-A25A-D446-9257-675FFCB6F8BE}"/>
                </a:ext>
              </a:extLst>
            </p:cNvPr>
            <p:cNvSpPr txBox="1"/>
            <p:nvPr/>
          </p:nvSpPr>
          <p:spPr>
            <a:xfrm>
              <a:off x="337413" y="648523"/>
              <a:ext cx="8414232" cy="1393340"/>
            </a:xfrm>
            <a:prstGeom prst="rect">
              <a:avLst/>
            </a:prstGeom>
          </p:spPr>
          <p:txBody>
            <a:bodyPr lIns="0" tIns="0" rIns="0" bIns="0" rtlCol="0" anchor="t">
              <a:spAutoFit/>
            </a:bodyPr>
            <a:lstStyle/>
            <a:p>
              <a:pPr algn="ctr"/>
              <a:r>
                <a:rPr lang="en-US" sz="6000" b="1" dirty="0" err="1">
                  <a:solidFill>
                    <a:srgbClr val="0070C0"/>
                  </a:solidFill>
                  <a:latin typeface="Times New Roman" panose="02020603050405020304" pitchFamily="18" charset="0"/>
                  <a:cs typeface="Times New Roman" panose="02020603050405020304" pitchFamily="18" charset="0"/>
                </a:rPr>
                <a:t>Thám</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hoa</a:t>
              </a:r>
              <a:endParaRPr lang="en-US" sz="6000" dirty="0">
                <a:solidFill>
                  <a:srgbClr val="0070C0"/>
                </a:solidFill>
                <a:latin typeface="Times New Roman" panose="02020603050405020304" pitchFamily="18" charset="0"/>
                <a:cs typeface="Times New Roman" panose="02020603050405020304" pitchFamily="18" charset="0"/>
              </a:endParaRPr>
            </a:p>
          </p:txBody>
        </p:sp>
      </p:grpSp>
      <p:sp>
        <p:nvSpPr>
          <p:cNvPr id="147" name="TextBox 146">
            <a:extLst>
              <a:ext uri="{FF2B5EF4-FFF2-40B4-BE49-F238E27FC236}">
                <a16:creationId xmlns:a16="http://schemas.microsoft.com/office/drawing/2014/main" id="{B7AEB85E-4B4F-BE43-BEAD-F75FC25E90A6}"/>
              </a:ext>
            </a:extLst>
          </p:cNvPr>
          <p:cNvSpPr txBox="1"/>
          <p:nvPr/>
        </p:nvSpPr>
        <p:spPr>
          <a:xfrm>
            <a:off x="1063245" y="5556489"/>
            <a:ext cx="7515156" cy="769441"/>
          </a:xfrm>
          <a:prstGeom prst="rect">
            <a:avLst/>
          </a:prstGeom>
          <a:noFill/>
        </p:spPr>
        <p:txBody>
          <a:bodyPr wrap="square">
            <a:spAutoFit/>
          </a:bodyPr>
          <a:lstStyle/>
          <a:p>
            <a:r>
              <a:rPr lang="vi-VN" sz="4400" b="0" i="0" dirty="0">
                <a:effectLst/>
                <a:latin typeface="Times New Roman" panose="02020603050405020304" pitchFamily="18" charset="0"/>
                <a:cs typeface="Times New Roman" panose="02020603050405020304" pitchFamily="18" charset="0"/>
              </a:rPr>
              <a:t>Vừa mưu trí vừa dũng cảm</a:t>
            </a:r>
            <a:r>
              <a:rPr lang="en-US" sz="4400" b="0" i="0" dirty="0">
                <a:effectLst/>
                <a:latin typeface="Times New Roman" panose="02020603050405020304" pitchFamily="18" charset="0"/>
                <a:cs typeface="Times New Roman" panose="02020603050405020304" pitchFamily="18" charset="0"/>
              </a:rPr>
              <a:t>.</a:t>
            </a:r>
            <a:endParaRPr lang="en-VN" sz="4400" dirty="0">
              <a:latin typeface="Times New Roman" panose="02020603050405020304" pitchFamily="18" charset="0"/>
              <a:cs typeface="Times New Roman" panose="02020603050405020304" pitchFamily="18" charset="0"/>
            </a:endParaRPr>
          </a:p>
        </p:txBody>
      </p:sp>
      <p:sp>
        <p:nvSpPr>
          <p:cNvPr id="150" name="Rectangle 149">
            <a:extLst>
              <a:ext uri="{FF2B5EF4-FFF2-40B4-BE49-F238E27FC236}">
                <a16:creationId xmlns:a16="http://schemas.microsoft.com/office/drawing/2014/main" id="{81153215-1676-3D46-A6D2-D02E5F2EFF93}"/>
              </a:ext>
            </a:extLst>
          </p:cNvPr>
          <p:cNvSpPr/>
          <p:nvPr/>
        </p:nvSpPr>
        <p:spPr>
          <a:xfrm>
            <a:off x="10061934" y="4678140"/>
            <a:ext cx="8000999" cy="4961159"/>
          </a:xfrm>
          <a:prstGeom prst="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dirty="0">
                <a:solidFill>
                  <a:schemeClr val="tx1"/>
                </a:solidFill>
                <a:latin typeface="Times New Roman" panose="02020603050405020304" pitchFamily="18" charset="0"/>
                <a:cs typeface="Times New Roman" panose="02020603050405020304" pitchFamily="18" charset="0"/>
              </a:rPr>
              <a:t>	</a:t>
            </a:r>
            <a:r>
              <a:rPr lang="vi-VN" sz="4400" dirty="0" err="1">
                <a:solidFill>
                  <a:schemeClr val="tx1"/>
                </a:solidFill>
                <a:latin typeface="Times New Roman" panose="02020603050405020304" pitchFamily="18" charset="0"/>
                <a:cs typeface="Times New Roman" panose="02020603050405020304" pitchFamily="18" charset="0"/>
              </a:rPr>
              <a:t>Người</a:t>
            </a:r>
            <a:r>
              <a:rPr lang="vi-VN" sz="4400" dirty="0">
                <a:solidFill>
                  <a:schemeClr val="tx1"/>
                </a:solidFill>
                <a:latin typeface="Times New Roman" panose="02020603050405020304" pitchFamily="18" charset="0"/>
                <a:cs typeface="Times New Roman" panose="02020603050405020304" pitchFamily="18" charset="0"/>
              </a:rPr>
              <a:t> đỗ thứ ba (sau trạng nguyên, bảng nhãn) trong kì thi Đình được tổ chức sau kì thi tiến sĩ thời xưa.</a:t>
            </a:r>
            <a:endParaRPr lang="en-VN" sz="4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8113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142" name="Picture 14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166052" flipH="1">
            <a:off x="-2226672" y="-9890250"/>
            <a:ext cx="12902955" cy="12644896"/>
          </a:xfrm>
          <a:prstGeom prst="rect">
            <a:avLst/>
          </a:prstGeom>
        </p:spPr>
      </p:pic>
      <p:grpSp>
        <p:nvGrpSpPr>
          <p:cNvPr id="3" name="Group 3"/>
          <p:cNvGrpSpPr/>
          <p:nvPr/>
        </p:nvGrpSpPr>
        <p:grpSpPr>
          <a:xfrm>
            <a:off x="1209744" y="1417394"/>
            <a:ext cx="6821701" cy="2414551"/>
            <a:chOff x="440391" y="377319"/>
            <a:chExt cx="9310315" cy="3349400"/>
          </a:xfrm>
        </p:grpSpPr>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436"/>
            <a:stretch>
              <a:fillRect/>
            </a:stretch>
          </p:blipFill>
          <p:spPr>
            <a:xfrm>
              <a:off x="440391" y="377319"/>
              <a:ext cx="9310315" cy="3349400"/>
            </a:xfrm>
            <a:prstGeom prst="rect">
              <a:avLst/>
            </a:prstGeom>
          </p:spPr>
        </p:pic>
        <p:sp>
          <p:nvSpPr>
            <p:cNvPr id="6" name="TextBox 6"/>
            <p:cNvSpPr txBox="1"/>
            <p:nvPr/>
          </p:nvSpPr>
          <p:spPr>
            <a:xfrm>
              <a:off x="888430" y="783482"/>
              <a:ext cx="8414232" cy="2305472"/>
            </a:xfrm>
            <a:prstGeom prst="rect">
              <a:avLst/>
            </a:prstGeom>
          </p:spPr>
          <p:txBody>
            <a:bodyPr lIns="0" tIns="0" rIns="0" bIns="0" rtlCol="0" anchor="t">
              <a:spAutoFit/>
            </a:bodyPr>
            <a:lstStyle/>
            <a:p>
              <a:pPr algn="ctr"/>
              <a:r>
                <a:rPr lang="en-US" sz="5400" b="1" dirty="0" err="1">
                  <a:solidFill>
                    <a:srgbClr val="0070C0"/>
                  </a:solidFill>
                  <a:latin typeface="Times New Roman" panose="02020603050405020304" pitchFamily="18" charset="0"/>
                  <a:cs typeface="Times New Roman" panose="02020603050405020304" pitchFamily="18" charset="0"/>
                </a:rPr>
                <a:t>Giang</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Văn</a:t>
              </a:r>
              <a:r>
                <a:rPr lang="en-US" sz="5400" b="1" dirty="0">
                  <a:solidFill>
                    <a:srgbClr val="0070C0"/>
                  </a:solidFill>
                  <a:latin typeface="Times New Roman" panose="02020603050405020304" pitchFamily="18" charset="0"/>
                  <a:cs typeface="Times New Roman" panose="02020603050405020304" pitchFamily="18" charset="0"/>
                </a:rPr>
                <a:t> Minh </a:t>
              </a:r>
            </a:p>
            <a:p>
              <a:pPr algn="ctr"/>
              <a:r>
                <a:rPr lang="en-US" sz="5400" b="1" dirty="0">
                  <a:solidFill>
                    <a:srgbClr val="0070C0"/>
                  </a:solidFill>
                  <a:latin typeface="Times New Roman" panose="02020603050405020304" pitchFamily="18" charset="0"/>
                  <a:cs typeface="Times New Roman" panose="02020603050405020304" pitchFamily="18" charset="0"/>
                </a:rPr>
                <a:t>(1573 – 1638)</a:t>
              </a:r>
              <a:endParaRPr lang="en-US" sz="5400" dirty="0">
                <a:solidFill>
                  <a:srgbClr val="0070C0"/>
                </a:solidFill>
                <a:latin typeface="Times New Roman" panose="02020603050405020304" pitchFamily="18" charset="0"/>
                <a:cs typeface="Times New Roman" panose="02020603050405020304" pitchFamily="18" charset="0"/>
              </a:endParaRPr>
            </a:p>
          </p:txBody>
        </p:sp>
      </p:grpSp>
      <p:pic>
        <p:nvPicPr>
          <p:cNvPr id="141" name="Picture 14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368998">
            <a:off x="-70767" y="9119119"/>
            <a:ext cx="1065447" cy="1089211"/>
          </a:xfrm>
          <a:prstGeom prst="rect">
            <a:avLst/>
          </a:prstGeom>
        </p:spPr>
      </p:pic>
      <p:grpSp>
        <p:nvGrpSpPr>
          <p:cNvPr id="5" name="Group 4">
            <a:extLst>
              <a:ext uri="{FF2B5EF4-FFF2-40B4-BE49-F238E27FC236}">
                <a16:creationId xmlns:a16="http://schemas.microsoft.com/office/drawing/2014/main" id="{33234C36-3308-8E41-9AC0-F6CDCAAA59F0}"/>
              </a:ext>
            </a:extLst>
          </p:cNvPr>
          <p:cNvGrpSpPr/>
          <p:nvPr/>
        </p:nvGrpSpPr>
        <p:grpSpPr>
          <a:xfrm>
            <a:off x="1209743" y="4392282"/>
            <a:ext cx="6821701" cy="1518134"/>
            <a:chOff x="1183293" y="4678140"/>
            <a:chExt cx="6821701" cy="2526141"/>
          </a:xfrm>
        </p:grpSpPr>
        <p:sp>
          <p:nvSpPr>
            <p:cNvPr id="148" name="Rectangle 147">
              <a:extLst>
                <a:ext uri="{FF2B5EF4-FFF2-40B4-BE49-F238E27FC236}">
                  <a16:creationId xmlns:a16="http://schemas.microsoft.com/office/drawing/2014/main" id="{2DB44460-BC3E-3E46-9F57-9531E3A81D90}"/>
                </a:ext>
              </a:extLst>
            </p:cNvPr>
            <p:cNvSpPr/>
            <p:nvPr/>
          </p:nvSpPr>
          <p:spPr>
            <a:xfrm>
              <a:off x="1183293" y="4678140"/>
              <a:ext cx="6821701" cy="2526141"/>
            </a:xfrm>
            <a:prstGeom prst="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latin typeface="Times New Roman" panose="02020603050405020304" pitchFamily="18" charset="0"/>
                  <a:cs typeface="Times New Roman" panose="02020603050405020304" pitchFamily="18" charset="0"/>
                </a:rPr>
                <a:t>dz</a:t>
              </a:r>
            </a:p>
          </p:txBody>
        </p:sp>
        <p:sp>
          <p:nvSpPr>
            <p:cNvPr id="147" name="TextBox 146">
              <a:extLst>
                <a:ext uri="{FF2B5EF4-FFF2-40B4-BE49-F238E27FC236}">
                  <a16:creationId xmlns:a16="http://schemas.microsoft.com/office/drawing/2014/main" id="{B7AEB85E-4B4F-BE43-BEAD-F75FC25E90A6}"/>
                </a:ext>
              </a:extLst>
            </p:cNvPr>
            <p:cNvSpPr txBox="1"/>
            <p:nvPr/>
          </p:nvSpPr>
          <p:spPr>
            <a:xfrm>
              <a:off x="2183350" y="5113140"/>
              <a:ext cx="5287570" cy="1382760"/>
            </a:xfrm>
            <a:prstGeom prst="rect">
              <a:avLst/>
            </a:prstGeom>
            <a:noFill/>
          </p:spPr>
          <p:txBody>
            <a:bodyPr wrap="square">
              <a:spAutoFit/>
            </a:bodyPr>
            <a:lstStyle/>
            <a:p>
              <a:r>
                <a:rPr lang="en-US" sz="4800" b="1" dirty="0" err="1">
                  <a:latin typeface="Times New Roman" panose="02020603050405020304" pitchFamily="18" charset="0"/>
                  <a:cs typeface="Times New Roman" panose="02020603050405020304" pitchFamily="18" charset="0"/>
                </a:rPr>
                <a:t>đại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thần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triều</a:t>
              </a:r>
              <a:r>
                <a:rPr lang="en-US" sz="4800" b="1" dirty="0">
                  <a:latin typeface="Times New Roman" panose="02020603050405020304" pitchFamily="18" charset="0"/>
                  <a:cs typeface="Times New Roman" panose="02020603050405020304" pitchFamily="18" charset="0"/>
                </a:rPr>
                <a:t> Lê</a:t>
              </a:r>
              <a:endParaRPr lang="en-VN" sz="4800" b="1" dirty="0">
                <a:latin typeface="Times New Roman" panose="02020603050405020304" pitchFamily="18" charset="0"/>
                <a:cs typeface="Times New Roman" panose="02020603050405020304" pitchFamily="18" charset="0"/>
              </a:endParaRPr>
            </a:p>
          </p:txBody>
        </p:sp>
      </p:grpSp>
      <p:pic>
        <p:nvPicPr>
          <p:cNvPr id="14" name="Picture 2" descr="Thà chết không để nhục mệnh vua, Giang Văn Minh khí phách sao">
            <a:extLst>
              <a:ext uri="{FF2B5EF4-FFF2-40B4-BE49-F238E27FC236}">
                <a16:creationId xmlns:a16="http://schemas.microsoft.com/office/drawing/2014/main" id="{DFDC70BA-42C5-6748-87A2-41220A5F9B1F}"/>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062" b="99381" l="10000" r="90000">
                        <a14:foregroundMark x1="53125" y1="14845" x2="53125" y2="14845"/>
                        <a14:foregroundMark x1="53125" y1="2680" x2="53125" y2="2680"/>
                        <a14:foregroundMark x1="48375" y1="22062" x2="48375" y2="22062"/>
                        <a14:foregroundMark x1="51250" y1="18969" x2="51250" y2="18969"/>
                        <a14:foregroundMark x1="49125" y1="34433" x2="49125" y2="34433"/>
                        <a14:foregroundMark x1="38750" y1="72577" x2="38750" y2="72577"/>
                        <a14:foregroundMark x1="36625" y1="75876" x2="36625" y2="75876"/>
                        <a14:foregroundMark x1="46625" y1="76289" x2="46625" y2="76289"/>
                        <a14:foregroundMark x1="38750" y1="86392" x2="38750" y2="86392"/>
                        <a14:foregroundMark x1="39125" y1="91134" x2="39125" y2="91134"/>
                        <a14:foregroundMark x1="42000" y1="93814" x2="42000" y2="93814"/>
                        <a14:foregroundMark x1="38875" y1="85567" x2="38875" y2="85567"/>
                        <a14:foregroundMark x1="44750" y1="76907" x2="44750" y2="76907"/>
                        <a14:foregroundMark x1="38750" y1="95876" x2="38750" y2="95876"/>
                        <a14:foregroundMark x1="39500" y1="94639" x2="39500" y2="94639"/>
                        <a14:foregroundMark x1="34750" y1="99381" x2="34750" y2="99381"/>
                        <a14:foregroundMark x1="53125" y1="21443" x2="53125" y2="21443"/>
                        <a14:foregroundMark x1="52750" y1="24742" x2="52750" y2="24742"/>
                        <a14:foregroundMark x1="52500" y1="24742" x2="52500" y2="24742"/>
                        <a14:foregroundMark x1="49750" y1="21649" x2="49750" y2="21649"/>
                        <a14:foregroundMark x1="47250" y1="37526" x2="47250" y2="37526"/>
                        <a14:backgroundMark x1="15625" y1="56289" x2="15625" y2="56289"/>
                        <a14:backgroundMark x1="20750" y1="59381" x2="20750" y2="59381"/>
                        <a14:backgroundMark x1="23375" y1="59794" x2="23375" y2="59794"/>
                        <a14:backgroundMark x1="82250" y1="58969" x2="82250" y2="58969"/>
                        <a14:backgroundMark x1="75375" y1="49691" x2="75375" y2="49691"/>
                      </a14:backgroundRemoval>
                    </a14:imgEffect>
                  </a14:imgLayer>
                </a14:imgProps>
              </a:ext>
              <a:ext uri="{28A0092B-C50C-407E-A947-70E740481C1C}">
                <a14:useLocalDpi xmlns:a14="http://schemas.microsoft.com/office/drawing/2010/main" val="0"/>
              </a:ext>
            </a:extLst>
          </a:blip>
          <a:srcRect l="24750" r="23500"/>
          <a:stretch/>
        </p:blipFill>
        <p:spPr bwMode="auto">
          <a:xfrm>
            <a:off x="10460837" y="246842"/>
            <a:ext cx="8359656" cy="979331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B9B42B0-3CF0-D044-9A84-E7092FD051FF}"/>
              </a:ext>
            </a:extLst>
          </p:cNvPr>
          <p:cNvSpPr txBox="1"/>
          <p:nvPr/>
        </p:nvSpPr>
        <p:spPr>
          <a:xfrm>
            <a:off x="228600" y="6136865"/>
            <a:ext cx="10232237" cy="2766270"/>
          </a:xfrm>
          <a:prstGeom prst="rect">
            <a:avLst/>
          </a:prstGeom>
          <a:noFill/>
        </p:spPr>
        <p:txBody>
          <a:bodyPr wrap="square">
            <a:spAutoFit/>
          </a:bodyPr>
          <a:lstStyle/>
          <a:p>
            <a:pPr algn="just">
              <a:lnSpc>
                <a:spcPct val="150000"/>
              </a:lnSpc>
            </a:pPr>
            <a:r>
              <a:rPr lang="vi-VN" sz="4000" b="0" i="0" dirty="0">
                <a:effectLst/>
                <a:highlight>
                  <a:srgbClr val="FFD580"/>
                </a:highlight>
                <a:latin typeface="Times New Roman" panose="02020603050405020304" pitchFamily="18" charset="0"/>
                <a:cs typeface="Times New Roman" panose="02020603050405020304" pitchFamily="18" charset="0"/>
              </a:rPr>
              <a:t>Sinh ra ở xã Mông Phụ, tổng Cam Giá, huyện Phúc Thọ, tỉnh Sơn Tây (nay thuộc xã Đường Lâm, thị xã Sơn Tây, Hà Nội).</a:t>
            </a:r>
            <a:endParaRPr lang="en-VN" sz="4000" dirty="0">
              <a:highlight>
                <a:srgbClr val="FFD58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654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pic>
        <p:nvPicPr>
          <p:cNvPr id="10242" name="Picture 2" descr="Kinh nghiệm du lịch Đường Lâm, Hà Nội (Cập nhật 01/2022)">
            <a:extLst>
              <a:ext uri="{FF2B5EF4-FFF2-40B4-BE49-F238E27FC236}">
                <a16:creationId xmlns:a16="http://schemas.microsoft.com/office/drawing/2014/main" id="{2499F6DC-5580-474A-A912-0139F6D86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459" y="543466"/>
            <a:ext cx="15337081" cy="87981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88541">
            <a:off x="429273" y="8916740"/>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147361">
            <a:off x="16766486" y="8843137"/>
            <a:ext cx="1110772" cy="1110772"/>
          </a:xfrm>
          <a:prstGeom prst="rect">
            <a:avLst/>
          </a:prstGeom>
        </p:spPr>
      </p:pic>
      <p:pic>
        <p:nvPicPr>
          <p:cNvPr id="22" name="Picture 91">
            <a:extLst>
              <a:ext uri="{FF2B5EF4-FFF2-40B4-BE49-F238E27FC236}">
                <a16:creationId xmlns:a16="http://schemas.microsoft.com/office/drawing/2014/main" id="{D13CC619-C5EF-704E-A21F-51AE45A5496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891955">
            <a:off x="298392" y="162968"/>
            <a:ext cx="1948662" cy="1902603"/>
          </a:xfrm>
          <a:prstGeom prst="rect">
            <a:avLst/>
          </a:prstGeom>
        </p:spPr>
      </p:pic>
      <p:sp>
        <p:nvSpPr>
          <p:cNvPr id="30" name="TextBox 29">
            <a:extLst>
              <a:ext uri="{FF2B5EF4-FFF2-40B4-BE49-F238E27FC236}">
                <a16:creationId xmlns:a16="http://schemas.microsoft.com/office/drawing/2014/main" id="{BB469D0B-DADC-E942-BD43-A47BCC65A8C4}"/>
              </a:ext>
            </a:extLst>
          </p:cNvPr>
          <p:cNvSpPr txBox="1"/>
          <p:nvPr/>
        </p:nvSpPr>
        <p:spPr>
          <a:xfrm>
            <a:off x="1874809" y="9338143"/>
            <a:ext cx="15307136" cy="754181"/>
          </a:xfrm>
          <a:prstGeom prst="rect">
            <a:avLst/>
          </a:prstGeom>
          <a:noFill/>
        </p:spPr>
        <p:txBody>
          <a:bodyPr wrap="square">
            <a:spAutoFit/>
          </a:bodyPr>
          <a:lstStyle/>
          <a:p>
            <a:pPr algn="just">
              <a:lnSpc>
                <a:spcPct val="150000"/>
              </a:lnSpc>
            </a:pPr>
            <a:r>
              <a:rPr lang="vi-VN" sz="3200" b="1" i="0" dirty="0">
                <a:solidFill>
                  <a:srgbClr val="333333"/>
                </a:solidFill>
                <a:effectLst/>
                <a:latin typeface="+mj-lt"/>
              </a:rPr>
              <a:t>Nhà thờ Thám hoa Giang Văn Minh tại xã Đường Lâm, Sơn Tây, Hà Nội</a:t>
            </a:r>
            <a:endParaRPr lang="en-VN" sz="3200" b="1" dirty="0">
              <a:latin typeface="+mj-lt"/>
            </a:endParaRPr>
          </a:p>
        </p:txBody>
      </p:sp>
    </p:spTree>
    <p:extLst>
      <p:ext uri="{BB962C8B-B14F-4D97-AF65-F5344CB8AC3E}">
        <p14:creationId xmlns:p14="http://schemas.microsoft.com/office/powerpoint/2010/main" val="2407146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02373028-F12D-8C43-A870-7D852C7616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393" y="611022"/>
            <a:ext cx="15158189" cy="87011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88541">
            <a:off x="429273" y="8916740"/>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147361">
            <a:off x="16766486" y="8843137"/>
            <a:ext cx="1110772" cy="1110772"/>
          </a:xfrm>
          <a:prstGeom prst="rect">
            <a:avLst/>
          </a:prstGeom>
        </p:spPr>
      </p:pic>
      <p:pic>
        <p:nvPicPr>
          <p:cNvPr id="22" name="Picture 91">
            <a:extLst>
              <a:ext uri="{FF2B5EF4-FFF2-40B4-BE49-F238E27FC236}">
                <a16:creationId xmlns:a16="http://schemas.microsoft.com/office/drawing/2014/main" id="{D13CC619-C5EF-704E-A21F-51AE45A5496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891955">
            <a:off x="298392" y="162968"/>
            <a:ext cx="1948662" cy="1902603"/>
          </a:xfrm>
          <a:prstGeom prst="rect">
            <a:avLst/>
          </a:prstGeom>
        </p:spPr>
      </p:pic>
      <p:sp>
        <p:nvSpPr>
          <p:cNvPr id="30" name="TextBox 29">
            <a:extLst>
              <a:ext uri="{FF2B5EF4-FFF2-40B4-BE49-F238E27FC236}">
                <a16:creationId xmlns:a16="http://schemas.microsoft.com/office/drawing/2014/main" id="{BB469D0B-DADC-E942-BD43-A47BCC65A8C4}"/>
              </a:ext>
            </a:extLst>
          </p:cNvPr>
          <p:cNvSpPr txBox="1"/>
          <p:nvPr/>
        </p:nvSpPr>
        <p:spPr>
          <a:xfrm>
            <a:off x="5257800" y="9476650"/>
            <a:ext cx="9906000" cy="646331"/>
          </a:xfrm>
          <a:prstGeom prst="rect">
            <a:avLst/>
          </a:prstGeom>
          <a:noFill/>
        </p:spPr>
        <p:txBody>
          <a:bodyPr wrap="square">
            <a:spAutoFit/>
          </a:bodyPr>
          <a:lstStyle/>
          <a:p>
            <a:r>
              <a:rPr lang="en-US" sz="3600" b="1" dirty="0" err="1">
                <a:latin typeface="Times New Roman" panose="02020603050405020304" pitchFamily="18" charset="0"/>
                <a:cs typeface="Times New Roman" panose="02020603050405020304" pitchFamily="18" charset="0"/>
              </a:rPr>
              <a:t>Cổng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thờ</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Thám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Văn</a:t>
            </a:r>
            <a:r>
              <a:rPr lang="en-US" sz="3600" b="1" dirty="0">
                <a:latin typeface="Times New Roman" panose="02020603050405020304" pitchFamily="18" charset="0"/>
                <a:cs typeface="Times New Roman" panose="02020603050405020304" pitchFamily="18" charset="0"/>
              </a:rPr>
              <a:t> Minh.</a:t>
            </a:r>
          </a:p>
        </p:txBody>
      </p:sp>
    </p:spTree>
    <p:extLst>
      <p:ext uri="{BB962C8B-B14F-4D97-AF65-F5344CB8AC3E}">
        <p14:creationId xmlns:p14="http://schemas.microsoft.com/office/powerpoint/2010/main" val="401878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pic>
        <p:nvPicPr>
          <p:cNvPr id="19458" name="Picture 2" descr="Đền thờ Thám hoa Giang Văn Minh ở xứ Đoài.">
            <a:extLst>
              <a:ext uri="{FF2B5EF4-FFF2-40B4-BE49-F238E27FC236}">
                <a16:creationId xmlns:a16="http://schemas.microsoft.com/office/drawing/2014/main" id="{ED1EB350-66D5-B341-85B7-3CD776C7D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425" y="589345"/>
            <a:ext cx="15736125" cy="86092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88541">
            <a:off x="429273" y="8916740"/>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147361">
            <a:off x="16766486" y="8843137"/>
            <a:ext cx="1110772" cy="1110772"/>
          </a:xfrm>
          <a:prstGeom prst="rect">
            <a:avLst/>
          </a:prstGeom>
        </p:spPr>
      </p:pic>
      <p:pic>
        <p:nvPicPr>
          <p:cNvPr id="22" name="Picture 91">
            <a:extLst>
              <a:ext uri="{FF2B5EF4-FFF2-40B4-BE49-F238E27FC236}">
                <a16:creationId xmlns:a16="http://schemas.microsoft.com/office/drawing/2014/main" id="{D13CC619-C5EF-704E-A21F-51AE45A5496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891955">
            <a:off x="135588" y="137087"/>
            <a:ext cx="1948662" cy="1902603"/>
          </a:xfrm>
          <a:prstGeom prst="rect">
            <a:avLst/>
          </a:prstGeom>
        </p:spPr>
      </p:pic>
      <p:sp>
        <p:nvSpPr>
          <p:cNvPr id="30" name="TextBox 29">
            <a:extLst>
              <a:ext uri="{FF2B5EF4-FFF2-40B4-BE49-F238E27FC236}">
                <a16:creationId xmlns:a16="http://schemas.microsoft.com/office/drawing/2014/main" id="{BB469D0B-DADC-E942-BD43-A47BCC65A8C4}"/>
              </a:ext>
            </a:extLst>
          </p:cNvPr>
          <p:cNvSpPr txBox="1"/>
          <p:nvPr/>
        </p:nvSpPr>
        <p:spPr>
          <a:xfrm>
            <a:off x="5257800" y="9476650"/>
            <a:ext cx="9211136" cy="646331"/>
          </a:xfrm>
          <a:prstGeom prst="rect">
            <a:avLst/>
          </a:prstGeom>
          <a:noFill/>
        </p:spPr>
        <p:txBody>
          <a:bodyPr wrap="square">
            <a:spAutoFit/>
          </a:bodyPr>
          <a:lstStyle/>
          <a:p>
            <a:r>
              <a:rPr lang="en-US" sz="3600" b="1" dirty="0" err="1">
                <a:latin typeface="Times New Roman" panose="02020603050405020304" pitchFamily="18" charset="0"/>
                <a:cs typeface="Times New Roman" panose="02020603050405020304" pitchFamily="18" charset="0"/>
              </a:rPr>
              <a:t>Đền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thờ</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Thám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Văn</a:t>
            </a:r>
            <a:r>
              <a:rPr lang="en-US" sz="3600" b="1" dirty="0">
                <a:latin typeface="Times New Roman" panose="02020603050405020304" pitchFamily="18" charset="0"/>
                <a:cs typeface="Times New Roman" panose="02020603050405020304" pitchFamily="18" charset="0"/>
              </a:rPr>
              <a:t> Minh.</a:t>
            </a:r>
          </a:p>
        </p:txBody>
      </p:sp>
    </p:spTree>
    <p:extLst>
      <p:ext uri="{BB962C8B-B14F-4D97-AF65-F5344CB8AC3E}">
        <p14:creationId xmlns:p14="http://schemas.microsoft.com/office/powerpoint/2010/main" val="127943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142" name="Picture 14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697872" flipH="1">
            <a:off x="-2242986" y="-9662492"/>
            <a:ext cx="12902955" cy="12644896"/>
          </a:xfrm>
          <a:prstGeom prst="rect">
            <a:avLst/>
          </a:prstGeom>
        </p:spPr>
      </p:pic>
      <p:grpSp>
        <p:nvGrpSpPr>
          <p:cNvPr id="3" name="Group 3"/>
          <p:cNvGrpSpPr/>
          <p:nvPr/>
        </p:nvGrpSpPr>
        <p:grpSpPr>
          <a:xfrm>
            <a:off x="1579556" y="1767585"/>
            <a:ext cx="6040444" cy="1973506"/>
            <a:chOff x="440391" y="377320"/>
            <a:chExt cx="9310315" cy="2737594"/>
          </a:xfrm>
        </p:grpSpPr>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436"/>
            <a:stretch>
              <a:fillRect/>
            </a:stretch>
          </p:blipFill>
          <p:spPr>
            <a:xfrm>
              <a:off x="440391" y="377320"/>
              <a:ext cx="9310315" cy="2737594"/>
            </a:xfrm>
            <a:prstGeom prst="rect">
              <a:avLst/>
            </a:prstGeom>
          </p:spPr>
        </p:pic>
        <p:sp>
          <p:nvSpPr>
            <p:cNvPr id="6" name="TextBox 6"/>
            <p:cNvSpPr txBox="1"/>
            <p:nvPr/>
          </p:nvSpPr>
          <p:spPr>
            <a:xfrm>
              <a:off x="714563" y="1022429"/>
              <a:ext cx="8414232" cy="1152737"/>
            </a:xfrm>
            <a:prstGeom prst="rect">
              <a:avLst/>
            </a:prstGeom>
          </p:spPr>
          <p:txBody>
            <a:bodyPr lIns="0" tIns="0" rIns="0" bIns="0" rtlCol="0" anchor="t">
              <a:spAutoFit/>
            </a:bodyPr>
            <a:lstStyle/>
            <a:p>
              <a:pPr algn="ctr"/>
              <a:r>
                <a:rPr lang="en-US" sz="5400" b="1" dirty="0" err="1">
                  <a:solidFill>
                    <a:schemeClr val="accent1">
                      <a:lumMod val="75000"/>
                    </a:schemeClr>
                  </a:solidFill>
                  <a:latin typeface="Times New Roman" panose="02020603050405020304" pitchFamily="18" charset="0"/>
                  <a:cs typeface="Times New Roman" panose="02020603050405020304" pitchFamily="18" charset="0"/>
                </a:rPr>
                <a:t>Liễu</a:t>
              </a:r>
              <a:r>
                <a:rPr lang="en-US" sz="5400" b="1" dirty="0">
                  <a:solidFill>
                    <a:schemeClr val="accent1">
                      <a:lumMod val="75000"/>
                    </a:schemeClr>
                  </a:solidFill>
                  <a:latin typeface="Times New Roman" panose="02020603050405020304" pitchFamily="18" charset="0"/>
                  <a:cs typeface="Times New Roman" panose="02020603050405020304" pitchFamily="18" charset="0"/>
                </a:rPr>
                <a:t> </a:t>
              </a:r>
              <a:r>
                <a:rPr lang="en-US" sz="5400" b="1" dirty="0" err="1">
                  <a:solidFill>
                    <a:schemeClr val="accent1">
                      <a:lumMod val="75000"/>
                    </a:schemeClr>
                  </a:solidFill>
                  <a:latin typeface="Times New Roman" panose="02020603050405020304" pitchFamily="18" charset="0"/>
                  <a:cs typeface="Times New Roman" panose="02020603050405020304" pitchFamily="18" charset="0"/>
                </a:rPr>
                <a:t>Thăng</a:t>
              </a:r>
              <a:endParaRPr lang="en-US" sz="5400" dirty="0">
                <a:solidFill>
                  <a:schemeClr val="accent1">
                    <a:lumMod val="75000"/>
                  </a:schemeClr>
                </a:solidFill>
                <a:latin typeface="Times New Roman" panose="02020603050405020304" pitchFamily="18" charset="0"/>
                <a:cs typeface="Times New Roman" panose="02020603050405020304" pitchFamily="18" charset="0"/>
              </a:endParaRPr>
            </a:p>
          </p:txBody>
        </p:sp>
      </p:grpSp>
      <p:pic>
        <p:nvPicPr>
          <p:cNvPr id="141" name="Picture 14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368998">
            <a:off x="-70767" y="9119119"/>
            <a:ext cx="1065447" cy="1089211"/>
          </a:xfrm>
          <a:prstGeom prst="rect">
            <a:avLst/>
          </a:prstGeom>
        </p:spPr>
      </p:pic>
      <p:grpSp>
        <p:nvGrpSpPr>
          <p:cNvPr id="5" name="Group 4">
            <a:extLst>
              <a:ext uri="{FF2B5EF4-FFF2-40B4-BE49-F238E27FC236}">
                <a16:creationId xmlns:a16="http://schemas.microsoft.com/office/drawing/2014/main" id="{33234C36-3308-8E41-9AC0-F6CDCAAA59F0}"/>
              </a:ext>
            </a:extLst>
          </p:cNvPr>
          <p:cNvGrpSpPr/>
          <p:nvPr/>
        </p:nvGrpSpPr>
        <p:grpSpPr>
          <a:xfrm>
            <a:off x="436556" y="4121158"/>
            <a:ext cx="8326444" cy="3933204"/>
            <a:chOff x="1183293" y="4376314"/>
            <a:chExt cx="7072266" cy="6544763"/>
          </a:xfrm>
        </p:grpSpPr>
        <p:sp>
          <p:nvSpPr>
            <p:cNvPr id="148" name="Rectangle 147">
              <a:extLst>
                <a:ext uri="{FF2B5EF4-FFF2-40B4-BE49-F238E27FC236}">
                  <a16:creationId xmlns:a16="http://schemas.microsoft.com/office/drawing/2014/main" id="{2DB44460-BC3E-3E46-9F57-9531E3A81D90}"/>
                </a:ext>
              </a:extLst>
            </p:cNvPr>
            <p:cNvSpPr/>
            <p:nvPr/>
          </p:nvSpPr>
          <p:spPr>
            <a:xfrm>
              <a:off x="1183293" y="4376314"/>
              <a:ext cx="7072266" cy="6544763"/>
            </a:xfrm>
            <a:prstGeom prst="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latin typeface="Times New Roman" panose="02020603050405020304" pitchFamily="18" charset="0"/>
                  <a:cs typeface="Times New Roman" panose="02020603050405020304" pitchFamily="18" charset="0"/>
                </a:rPr>
                <a:t>dz</a:t>
              </a:r>
            </a:p>
          </p:txBody>
        </p:sp>
        <p:sp>
          <p:nvSpPr>
            <p:cNvPr id="147" name="TextBox 146">
              <a:extLst>
                <a:ext uri="{FF2B5EF4-FFF2-40B4-BE49-F238E27FC236}">
                  <a16:creationId xmlns:a16="http://schemas.microsoft.com/office/drawing/2014/main" id="{B7AEB85E-4B4F-BE43-BEAD-F75FC25E90A6}"/>
                </a:ext>
              </a:extLst>
            </p:cNvPr>
            <p:cNvSpPr txBox="1"/>
            <p:nvPr/>
          </p:nvSpPr>
          <p:spPr>
            <a:xfrm>
              <a:off x="1384180" y="4936312"/>
              <a:ext cx="6821700" cy="5070120"/>
            </a:xfrm>
            <a:prstGeom prst="rect">
              <a:avLst/>
            </a:prstGeom>
            <a:noFill/>
          </p:spPr>
          <p:txBody>
            <a:bodyPr wrap="square">
              <a:spAutoFit/>
            </a:bodyPr>
            <a:lstStyle/>
            <a:p>
              <a:pPr algn="just"/>
              <a:r>
                <a:rPr lang="en-US" sz="4800" dirty="0">
                  <a:latin typeface="Times New Roman" panose="02020603050405020304" pitchFamily="18" charset="0"/>
                  <a:cs typeface="Times New Roman" panose="02020603050405020304" pitchFamily="18" charset="0"/>
                </a:rPr>
                <a:t>T</a:t>
              </a:r>
              <a:r>
                <a:rPr lang="vi-VN" sz="4800" dirty="0" err="1">
                  <a:latin typeface="Times New Roman" panose="02020603050405020304" pitchFamily="18" charset="0"/>
                  <a:cs typeface="Times New Roman" panose="02020603050405020304" pitchFamily="18" charset="0"/>
                </a:rPr>
                <a:t>ướng</a:t>
              </a:r>
              <a:r>
                <a:rPr lang="vi-VN" sz="4800" dirty="0">
                  <a:latin typeface="Times New Roman" panose="02020603050405020304" pitchFamily="18" charset="0"/>
                  <a:cs typeface="Times New Roman" panose="02020603050405020304" pitchFamily="18" charset="0"/>
                </a:rPr>
                <a:t> nhà Minh, năm 1427 bị nghĩa quân Lam Sơn phục kích giết chết ở ải Chi Lăng (nay thuộc tỉnh Lạng Sơn)</a:t>
              </a:r>
              <a:r>
                <a:rPr lang="en-US" sz="4800" dirty="0">
                  <a:latin typeface="Times New Roman" panose="02020603050405020304" pitchFamily="18" charset="0"/>
                  <a:cs typeface="Times New Roman" panose="02020603050405020304" pitchFamily="18" charset="0"/>
                </a:rPr>
                <a:t>.</a:t>
              </a:r>
              <a:endParaRPr lang="en-VN" sz="4800" dirty="0">
                <a:latin typeface="Times New Roman" panose="02020603050405020304" pitchFamily="18" charset="0"/>
                <a:cs typeface="Times New Roman" panose="02020603050405020304" pitchFamily="18" charset="0"/>
              </a:endParaRPr>
            </a:p>
          </p:txBody>
        </p:sp>
      </p:grpSp>
      <p:pic>
        <p:nvPicPr>
          <p:cNvPr id="21506" name="Picture 2" descr="Liễu Thăng – tin tức, hình ảnh nóng nhất về Liễu Thăng">
            <a:extLst>
              <a:ext uri="{FF2B5EF4-FFF2-40B4-BE49-F238E27FC236}">
                <a16:creationId xmlns:a16="http://schemas.microsoft.com/office/drawing/2014/main" id="{C8F2CCA0-8196-214D-B396-61C0D804AB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43315" y="1882448"/>
            <a:ext cx="8816085" cy="702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93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142" name="Picture 14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697872" flipH="1">
            <a:off x="-2242986" y="-9662492"/>
            <a:ext cx="12902955" cy="12644896"/>
          </a:xfrm>
          <a:prstGeom prst="rect">
            <a:avLst/>
          </a:prstGeom>
        </p:spPr>
      </p:pic>
      <p:grpSp>
        <p:nvGrpSpPr>
          <p:cNvPr id="3" name="Group 3"/>
          <p:cNvGrpSpPr/>
          <p:nvPr/>
        </p:nvGrpSpPr>
        <p:grpSpPr>
          <a:xfrm>
            <a:off x="11692973" y="538576"/>
            <a:ext cx="6040444" cy="1973506"/>
            <a:chOff x="440391" y="377320"/>
            <a:chExt cx="9310315" cy="2737594"/>
          </a:xfrm>
        </p:grpSpPr>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436"/>
            <a:stretch>
              <a:fillRect/>
            </a:stretch>
          </p:blipFill>
          <p:spPr>
            <a:xfrm>
              <a:off x="440391" y="377320"/>
              <a:ext cx="9310315" cy="2737594"/>
            </a:xfrm>
            <a:prstGeom prst="rect">
              <a:avLst/>
            </a:prstGeom>
          </p:spPr>
        </p:pic>
        <p:sp>
          <p:nvSpPr>
            <p:cNvPr id="6" name="TextBox 6"/>
            <p:cNvSpPr txBox="1"/>
            <p:nvPr/>
          </p:nvSpPr>
          <p:spPr>
            <a:xfrm>
              <a:off x="714563" y="1022429"/>
              <a:ext cx="8414232" cy="1280818"/>
            </a:xfrm>
            <a:prstGeom prst="rect">
              <a:avLst/>
            </a:prstGeom>
          </p:spPr>
          <p:txBody>
            <a:bodyPr lIns="0" tIns="0" rIns="0" bIns="0" rtlCol="0" anchor="t">
              <a:spAutoFit/>
            </a:bodyPr>
            <a:lstStyle/>
            <a:p>
              <a:pPr algn="ctr"/>
              <a:r>
                <a:rPr lang="en-US" sz="6000" b="1" dirty="0" err="1">
                  <a:solidFill>
                    <a:schemeClr val="accent1">
                      <a:lumMod val="75000"/>
                    </a:schemeClr>
                  </a:solidFill>
                  <a:latin typeface="Times New Roman" panose="02020603050405020304" pitchFamily="18" charset="0"/>
                  <a:cs typeface="Times New Roman" panose="02020603050405020304" pitchFamily="18" charset="0"/>
                </a:rPr>
                <a:t>Đồng</a:t>
              </a:r>
              <a:r>
                <a:rPr lang="en-US" sz="6000" b="1" dirty="0">
                  <a:solidFill>
                    <a:schemeClr val="accent1">
                      <a:lumMod val="75000"/>
                    </a:schemeClr>
                  </a:solidFill>
                  <a:latin typeface="Times New Roman" panose="02020603050405020304" pitchFamily="18" charset="0"/>
                  <a:cs typeface="Times New Roman" panose="02020603050405020304" pitchFamily="18" charset="0"/>
                </a:rPr>
                <a:t> </a:t>
              </a:r>
              <a:r>
                <a:rPr lang="en-US" sz="6000" b="1" dirty="0" err="1">
                  <a:solidFill>
                    <a:schemeClr val="accent1">
                      <a:lumMod val="75000"/>
                    </a:schemeClr>
                  </a:solidFill>
                  <a:latin typeface="Times New Roman" panose="02020603050405020304" pitchFamily="18" charset="0"/>
                  <a:cs typeface="Times New Roman" panose="02020603050405020304" pitchFamily="18" charset="0"/>
                </a:rPr>
                <a:t>trụ</a:t>
              </a:r>
              <a:endParaRPr lang="en-US" sz="6000" dirty="0">
                <a:solidFill>
                  <a:schemeClr val="accent1">
                    <a:lumMod val="75000"/>
                  </a:schemeClr>
                </a:solidFill>
                <a:latin typeface="Times New Roman" panose="02020603050405020304" pitchFamily="18" charset="0"/>
                <a:cs typeface="Times New Roman" panose="02020603050405020304" pitchFamily="18" charset="0"/>
              </a:endParaRPr>
            </a:p>
          </p:txBody>
        </p:sp>
      </p:grpSp>
      <p:pic>
        <p:nvPicPr>
          <p:cNvPr id="141" name="Picture 14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368998">
            <a:off x="-70767" y="9119119"/>
            <a:ext cx="1065447" cy="1089211"/>
          </a:xfrm>
          <a:prstGeom prst="rect">
            <a:avLst/>
          </a:prstGeom>
        </p:spPr>
      </p:pic>
      <p:grpSp>
        <p:nvGrpSpPr>
          <p:cNvPr id="5" name="Group 4">
            <a:extLst>
              <a:ext uri="{FF2B5EF4-FFF2-40B4-BE49-F238E27FC236}">
                <a16:creationId xmlns:a16="http://schemas.microsoft.com/office/drawing/2014/main" id="{33234C36-3308-8E41-9AC0-F6CDCAAA59F0}"/>
              </a:ext>
            </a:extLst>
          </p:cNvPr>
          <p:cNvGrpSpPr/>
          <p:nvPr/>
        </p:nvGrpSpPr>
        <p:grpSpPr>
          <a:xfrm>
            <a:off x="11277599" y="2977384"/>
            <a:ext cx="6825901" cy="5244332"/>
            <a:chOff x="2457815" y="4376314"/>
            <a:chExt cx="5797744" cy="8726455"/>
          </a:xfrm>
        </p:grpSpPr>
        <p:sp>
          <p:nvSpPr>
            <p:cNvPr id="148" name="Rectangle 147">
              <a:extLst>
                <a:ext uri="{FF2B5EF4-FFF2-40B4-BE49-F238E27FC236}">
                  <a16:creationId xmlns:a16="http://schemas.microsoft.com/office/drawing/2014/main" id="{2DB44460-BC3E-3E46-9F57-9531E3A81D90}"/>
                </a:ext>
              </a:extLst>
            </p:cNvPr>
            <p:cNvSpPr/>
            <p:nvPr/>
          </p:nvSpPr>
          <p:spPr>
            <a:xfrm>
              <a:off x="2457815" y="4376314"/>
              <a:ext cx="5797744" cy="8726455"/>
            </a:xfrm>
            <a:prstGeom prst="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latin typeface="Times New Roman" panose="02020603050405020304" pitchFamily="18" charset="0"/>
                  <a:cs typeface="Times New Roman" panose="02020603050405020304" pitchFamily="18" charset="0"/>
                </a:rPr>
                <a:t>dz</a:t>
              </a:r>
            </a:p>
          </p:txBody>
        </p:sp>
        <p:sp>
          <p:nvSpPr>
            <p:cNvPr id="147" name="TextBox 146">
              <a:extLst>
                <a:ext uri="{FF2B5EF4-FFF2-40B4-BE49-F238E27FC236}">
                  <a16:creationId xmlns:a16="http://schemas.microsoft.com/office/drawing/2014/main" id="{B7AEB85E-4B4F-BE43-BEAD-F75FC25E90A6}"/>
                </a:ext>
              </a:extLst>
            </p:cNvPr>
            <p:cNvSpPr txBox="1"/>
            <p:nvPr/>
          </p:nvSpPr>
          <p:spPr>
            <a:xfrm>
              <a:off x="2810623" y="4779022"/>
              <a:ext cx="4960515" cy="7528362"/>
            </a:xfrm>
            <a:prstGeom prst="rect">
              <a:avLst/>
            </a:prstGeom>
            <a:noFill/>
          </p:spPr>
          <p:txBody>
            <a:bodyPr wrap="square">
              <a:spAutoFit/>
            </a:bodyPr>
            <a:lstStyle/>
            <a:p>
              <a:pPr algn="just"/>
              <a:r>
                <a:rPr lang="en-US" sz="4800" dirty="0">
                  <a:latin typeface="Times New Roman" panose="02020603050405020304" pitchFamily="18" charset="0"/>
                  <a:cs typeface="Times New Roman" panose="02020603050405020304" pitchFamily="18" charset="0"/>
                </a:rPr>
                <a:t>T</a:t>
              </a:r>
              <a:r>
                <a:rPr lang="vi-VN" sz="4800" dirty="0">
                  <a:latin typeface="Times New Roman" panose="02020603050405020304" pitchFamily="18" charset="0"/>
                  <a:cs typeface="Times New Roman" panose="02020603050405020304" pitchFamily="18" charset="0"/>
                </a:rPr>
                <a:t>ương truyền là cây cột đồng do Mã Viện, tướng nhà Hán, dựng ở biên giới sau khi đà</a:t>
              </a:r>
              <a:r>
                <a:rPr lang="en-US" sz="4800" dirty="0">
                  <a:latin typeface="Times New Roman" panose="02020603050405020304" pitchFamily="18" charset="0"/>
                  <a:cs typeface="Times New Roman" panose="02020603050405020304" pitchFamily="18" charset="0"/>
                </a:rPr>
                <a:t>n</a:t>
              </a:r>
              <a:r>
                <a:rPr lang="vi-VN" sz="4800" dirty="0">
                  <a:latin typeface="Times New Roman" panose="02020603050405020304" pitchFamily="18" charset="0"/>
                  <a:cs typeface="Times New Roman" panose="02020603050405020304" pitchFamily="18" charset="0"/>
                </a:rPr>
                <a:t> áp cuộc khởi nghĩa của Hai Bà Trưng.</a:t>
              </a:r>
              <a:endParaRPr lang="en-VN" sz="4800" dirty="0">
                <a:latin typeface="Times New Roman" panose="02020603050405020304" pitchFamily="18" charset="0"/>
                <a:cs typeface="Times New Roman" panose="02020603050405020304" pitchFamily="18" charset="0"/>
              </a:endParaRPr>
            </a:p>
          </p:txBody>
        </p:sp>
      </p:grpSp>
      <p:pic>
        <p:nvPicPr>
          <p:cNvPr id="23554" name="Picture 2" descr="Theo truyền thuyết, đỉnh núi Lam Thành - nơi chôn &quot;đồng trụ&quot; của Mã Viện ở Hưng Nguyên">
            <a:extLst>
              <a:ext uri="{FF2B5EF4-FFF2-40B4-BE49-F238E27FC236}">
                <a16:creationId xmlns:a16="http://schemas.microsoft.com/office/drawing/2014/main" id="{DF5D8103-D898-4641-88A1-1E30EBF667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130" y="280696"/>
            <a:ext cx="10842860" cy="76628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7AC8917-2177-FE49-B68E-5904D59BBF7F}"/>
              </a:ext>
            </a:extLst>
          </p:cNvPr>
          <p:cNvSpPr txBox="1"/>
          <p:nvPr/>
        </p:nvSpPr>
        <p:spPr>
          <a:xfrm>
            <a:off x="-295494" y="8188432"/>
            <a:ext cx="13419066" cy="1843582"/>
          </a:xfrm>
          <a:prstGeom prst="rect">
            <a:avLst/>
          </a:prstGeom>
          <a:noFill/>
        </p:spPr>
        <p:txBody>
          <a:bodyPr wrap="square">
            <a:spAutoFit/>
          </a:bodyPr>
          <a:lstStyle/>
          <a:p>
            <a:pPr algn="ctr">
              <a:lnSpc>
                <a:spcPct val="150000"/>
              </a:lnSpc>
            </a:pPr>
            <a:r>
              <a:rPr lang="vi-VN" sz="4000" b="1" dirty="0">
                <a:solidFill>
                  <a:srgbClr val="333333"/>
                </a:solidFill>
                <a:effectLst/>
                <a:highlight>
                  <a:srgbClr val="FFD580"/>
                </a:highlight>
                <a:latin typeface="Times New Roman" panose="02020603050405020304" pitchFamily="18" charset="0"/>
                <a:cs typeface="Times New Roman" panose="02020603050405020304" pitchFamily="18" charset="0"/>
              </a:rPr>
              <a:t>Theo truyền thuyết,</a:t>
            </a:r>
            <a:r>
              <a:rPr lang="en-US" sz="4000" b="1" dirty="0">
                <a:solidFill>
                  <a:srgbClr val="333333"/>
                </a:solidFill>
                <a:effectLst/>
                <a:highlight>
                  <a:srgbClr val="FFD580"/>
                </a:highlight>
                <a:latin typeface="Times New Roman" panose="02020603050405020304" pitchFamily="18" charset="0"/>
                <a:cs typeface="Times New Roman" panose="02020603050405020304" pitchFamily="18" charset="0"/>
              </a:rPr>
              <a:t> </a:t>
            </a:r>
            <a:r>
              <a:rPr lang="en-US" sz="4000" b="1" dirty="0">
                <a:solidFill>
                  <a:srgbClr val="333333"/>
                </a:solidFill>
                <a:highlight>
                  <a:srgbClr val="FFD580"/>
                </a:highlight>
                <a:latin typeface="Times New Roman" panose="02020603050405020304" pitchFamily="18" charset="0"/>
                <a:cs typeface="Times New Roman" panose="02020603050405020304" pitchFamily="18" charset="0"/>
              </a:rPr>
              <a:t>đây là</a:t>
            </a:r>
            <a:r>
              <a:rPr lang="vi-VN" sz="4000" b="1" dirty="0">
                <a:solidFill>
                  <a:srgbClr val="333333"/>
                </a:solidFill>
                <a:effectLst/>
                <a:highlight>
                  <a:srgbClr val="FFD580"/>
                </a:highlight>
                <a:latin typeface="Times New Roman" panose="02020603050405020304" pitchFamily="18" charset="0"/>
                <a:cs typeface="Times New Roman" panose="02020603050405020304" pitchFamily="18" charset="0"/>
              </a:rPr>
              <a:t> đỉnh núi Lam Thành </a:t>
            </a:r>
          </a:p>
          <a:p>
            <a:pPr algn="ctr">
              <a:lnSpc>
                <a:spcPct val="150000"/>
              </a:lnSpc>
            </a:pPr>
            <a:r>
              <a:rPr lang="vi-VN" sz="4000" b="1" dirty="0">
                <a:solidFill>
                  <a:srgbClr val="333333"/>
                </a:solidFill>
                <a:effectLst/>
                <a:highlight>
                  <a:srgbClr val="FFD580"/>
                </a:highlight>
                <a:latin typeface="Times New Roman" panose="02020603050405020304" pitchFamily="18" charset="0"/>
                <a:cs typeface="Times New Roman" panose="02020603050405020304" pitchFamily="18" charset="0"/>
              </a:rPr>
              <a:t>nơi chôn “đồng trụ” của Mã Viện ở Hưng Nguyên, Nghệ An</a:t>
            </a:r>
            <a:r>
              <a:rPr lang="en-US" sz="4000" b="1" dirty="0">
                <a:solidFill>
                  <a:srgbClr val="333333"/>
                </a:solidFill>
                <a:effectLst/>
                <a:highlight>
                  <a:srgbClr val="FFD580"/>
                </a:highlight>
                <a:latin typeface="Times New Roman" panose="02020603050405020304" pitchFamily="18" charset="0"/>
                <a:cs typeface="Times New Roman" panose="02020603050405020304" pitchFamily="18" charset="0"/>
              </a:rPr>
              <a:t>.</a:t>
            </a:r>
            <a:endParaRPr lang="en-VN" sz="4000" b="1" dirty="0">
              <a:highlight>
                <a:srgbClr val="FFD58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664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 calcmode="lin" valueType="num">
                                      <p:cBhvr additive="base">
                                        <p:cTn id="12" dur="500" fill="hold"/>
                                        <p:tgtEl>
                                          <p:spTgt spid="23554"/>
                                        </p:tgtEl>
                                        <p:attrNameLst>
                                          <p:attrName>ppt_x</p:attrName>
                                        </p:attrNameLst>
                                      </p:cBhvr>
                                      <p:tavLst>
                                        <p:tav tm="0">
                                          <p:val>
                                            <p:strVal val="0-#ppt_w/2"/>
                                          </p:val>
                                        </p:tav>
                                        <p:tav tm="100000">
                                          <p:val>
                                            <p:strVal val="#ppt_x"/>
                                          </p:val>
                                        </p:tav>
                                      </p:tavLst>
                                    </p:anim>
                                    <p:anim calcmode="lin" valueType="num">
                                      <p:cBhvr additive="base">
                                        <p:cTn id="13" dur="500" fill="hold"/>
                                        <p:tgtEl>
                                          <p:spTgt spid="23554"/>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pic>
        <p:nvPicPr>
          <p:cNvPr id="3074" name="Picture 2" descr="Thà chết không để nhục mệnh vua, Giang Văn Minh khí phách sao">
            <a:extLst>
              <a:ext uri="{FF2B5EF4-FFF2-40B4-BE49-F238E27FC236}">
                <a16:creationId xmlns:a16="http://schemas.microsoft.com/office/drawing/2014/main" id="{74EE9174-736D-1F46-8FA1-8B294A56FF2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062" b="99381" l="10000" r="90000">
                        <a14:foregroundMark x1="53125" y1="14845" x2="53125" y2="14845"/>
                        <a14:foregroundMark x1="53125" y1="2680" x2="53125" y2="2680"/>
                        <a14:foregroundMark x1="48375" y1="22062" x2="48375" y2="22062"/>
                        <a14:foregroundMark x1="51250" y1="18969" x2="51250" y2="18969"/>
                        <a14:foregroundMark x1="49125" y1="34433" x2="49125" y2="34433"/>
                        <a14:foregroundMark x1="38750" y1="72577" x2="38750" y2="72577"/>
                        <a14:foregroundMark x1="36625" y1="75876" x2="36625" y2="75876"/>
                        <a14:foregroundMark x1="46625" y1="76289" x2="46625" y2="76289"/>
                        <a14:foregroundMark x1="38750" y1="86392" x2="38750" y2="86392"/>
                        <a14:foregroundMark x1="39125" y1="91134" x2="39125" y2="91134"/>
                        <a14:foregroundMark x1="42000" y1="93814" x2="42000" y2="93814"/>
                        <a14:foregroundMark x1="38875" y1="85567" x2="38875" y2="85567"/>
                        <a14:foregroundMark x1="44750" y1="76907" x2="44750" y2="76907"/>
                        <a14:foregroundMark x1="38750" y1="95876" x2="38750" y2="95876"/>
                        <a14:foregroundMark x1="39500" y1="94639" x2="39500" y2="94639"/>
                        <a14:foregroundMark x1="34750" y1="99381" x2="34750" y2="99381"/>
                        <a14:foregroundMark x1="53125" y1="21443" x2="53125" y2="21443"/>
                        <a14:foregroundMark x1="52750" y1="24742" x2="52750" y2="24742"/>
                        <a14:foregroundMark x1="52500" y1="24742" x2="52500" y2="24742"/>
                        <a14:foregroundMark x1="49750" y1="21649" x2="49750" y2="21649"/>
                        <a14:foregroundMark x1="47250" y1="37526" x2="47250" y2="37526"/>
                        <a14:backgroundMark x1="15625" y1="56289" x2="15625" y2="56289"/>
                        <a14:backgroundMark x1="20750" y1="59381" x2="20750" y2="59381"/>
                        <a14:backgroundMark x1="23375" y1="59794" x2="23375" y2="59794"/>
                        <a14:backgroundMark x1="82250" y1="58969" x2="82250" y2="58969"/>
                        <a14:backgroundMark x1="75375" y1="49691" x2="75375" y2="49691"/>
                      </a14:backgroundRemoval>
                    </a14:imgEffect>
                  </a14:imgLayer>
                </a14:imgProps>
              </a:ext>
              <a:ext uri="{28A0092B-C50C-407E-A947-70E740481C1C}">
                <a14:useLocalDpi xmlns:a14="http://schemas.microsoft.com/office/drawing/2010/main" val="0"/>
              </a:ext>
            </a:extLst>
          </a:blip>
          <a:srcRect l="24750" r="23500"/>
          <a:stretch/>
        </p:blipFill>
        <p:spPr bwMode="auto">
          <a:xfrm>
            <a:off x="11950594" y="1965293"/>
            <a:ext cx="6858000" cy="803413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2">
            <a:extLst>
              <a:ext uri="{FF2B5EF4-FFF2-40B4-BE49-F238E27FC236}">
                <a16:creationId xmlns:a16="http://schemas.microsoft.com/office/drawing/2014/main" id="{B8409BA8-F3AD-774F-8BDF-6133F5AEE51A}"/>
              </a:ext>
            </a:extLst>
          </p:cNvPr>
          <p:cNvGrpSpPr/>
          <p:nvPr/>
        </p:nvGrpSpPr>
        <p:grpSpPr>
          <a:xfrm>
            <a:off x="3163872" y="468012"/>
            <a:ext cx="6682974" cy="2755384"/>
            <a:chOff x="0" y="-259722"/>
            <a:chExt cx="8910632" cy="3673845"/>
          </a:xfrm>
        </p:grpSpPr>
        <p:pic>
          <p:nvPicPr>
            <p:cNvPr id="5" name="Picture 3">
              <a:extLst>
                <a:ext uri="{FF2B5EF4-FFF2-40B4-BE49-F238E27FC236}">
                  <a16:creationId xmlns:a16="http://schemas.microsoft.com/office/drawing/2014/main" id="{0F1B4B72-486C-644F-B6F9-D2D74C9339D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436"/>
            <a:stretch>
              <a:fillRect/>
            </a:stretch>
          </p:blipFill>
          <p:spPr>
            <a:xfrm>
              <a:off x="0" y="208510"/>
              <a:ext cx="8910632" cy="3205613"/>
            </a:xfrm>
            <a:prstGeom prst="rect">
              <a:avLst/>
            </a:prstGeom>
          </p:spPr>
        </p:pic>
        <p:pic>
          <p:nvPicPr>
            <p:cNvPr id="6" name="Picture 4">
              <a:extLst>
                <a:ext uri="{FF2B5EF4-FFF2-40B4-BE49-F238E27FC236}">
                  <a16:creationId xmlns:a16="http://schemas.microsoft.com/office/drawing/2014/main" id="{36D76377-D020-6947-8C31-3151FE0C8D4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115853" y="-259722"/>
              <a:ext cx="2584427" cy="661944"/>
            </a:xfrm>
            <a:prstGeom prst="rect">
              <a:avLst/>
            </a:prstGeom>
          </p:spPr>
        </p:pic>
        <p:sp>
          <p:nvSpPr>
            <p:cNvPr id="7" name="TextBox 5">
              <a:extLst>
                <a:ext uri="{FF2B5EF4-FFF2-40B4-BE49-F238E27FC236}">
                  <a16:creationId xmlns:a16="http://schemas.microsoft.com/office/drawing/2014/main" id="{DB06E518-EC60-D040-9920-B27AA0971497}"/>
                </a:ext>
              </a:extLst>
            </p:cNvPr>
            <p:cNvSpPr txBox="1"/>
            <p:nvPr/>
          </p:nvSpPr>
          <p:spPr>
            <a:xfrm>
              <a:off x="448332" y="1005209"/>
              <a:ext cx="8053017" cy="1214008"/>
            </a:xfrm>
            <a:prstGeom prst="rect">
              <a:avLst/>
            </a:prstGeom>
          </p:spPr>
          <p:txBody>
            <a:bodyPr lIns="0" tIns="0" rIns="0" bIns="0" rtlCol="0" anchor="t">
              <a:spAutoFit/>
            </a:bodyPr>
            <a:lstStyle/>
            <a:p>
              <a:pPr algn="ctr">
                <a:lnSpc>
                  <a:spcPts val="7057"/>
                </a:lnSpc>
              </a:pPr>
              <a:r>
                <a:rPr lang="en-US" sz="6600" b="1" dirty="0" err="1">
                  <a:solidFill>
                    <a:srgbClr val="5B4519"/>
                  </a:solidFill>
                  <a:latin typeface="Times New Roman" panose="02020603050405020304" pitchFamily="18" charset="0"/>
                  <a:cs typeface="Times New Roman" panose="02020603050405020304" pitchFamily="18" charset="0"/>
                </a:rPr>
                <a:t>Tập</a:t>
              </a:r>
              <a:r>
                <a:rPr lang="en-US" sz="6600" b="1" dirty="0">
                  <a:solidFill>
                    <a:srgbClr val="5B4519"/>
                  </a:solidFill>
                  <a:latin typeface="Times New Roman" panose="02020603050405020304" pitchFamily="18" charset="0"/>
                  <a:cs typeface="Times New Roman" panose="02020603050405020304" pitchFamily="18" charset="0"/>
                </a:rPr>
                <a:t> </a:t>
              </a:r>
              <a:r>
                <a:rPr lang="en-US" sz="6600" b="1" dirty="0" err="1">
                  <a:solidFill>
                    <a:srgbClr val="5B4519"/>
                  </a:solidFill>
                  <a:latin typeface="Times New Roman" panose="02020603050405020304" pitchFamily="18" charset="0"/>
                  <a:cs typeface="Times New Roman" panose="02020603050405020304" pitchFamily="18" charset="0"/>
                </a:rPr>
                <a:t>đọc</a:t>
              </a:r>
              <a:endParaRPr lang="en-US" sz="6600" b="1" dirty="0">
                <a:solidFill>
                  <a:srgbClr val="5B4519"/>
                </a:solidFill>
                <a:latin typeface="Times New Roman" panose="02020603050405020304" pitchFamily="18" charset="0"/>
                <a:cs typeface="Times New Roman" panose="02020603050405020304" pitchFamily="18" charset="0"/>
              </a:endParaRPr>
            </a:p>
          </p:txBody>
        </p:sp>
      </p:grpSp>
      <p:pic>
        <p:nvPicPr>
          <p:cNvPr id="8" name="Picture 87">
            <a:extLst>
              <a:ext uri="{FF2B5EF4-FFF2-40B4-BE49-F238E27FC236}">
                <a16:creationId xmlns:a16="http://schemas.microsoft.com/office/drawing/2014/main" id="{C2A67F18-E6C5-E748-B387-31200A0F151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88541">
            <a:off x="793670" y="564985"/>
            <a:ext cx="1083730" cy="1083730"/>
          </a:xfrm>
          <a:prstGeom prst="rect">
            <a:avLst/>
          </a:prstGeom>
        </p:spPr>
      </p:pic>
      <p:pic>
        <p:nvPicPr>
          <p:cNvPr id="9" name="Picture 8">
            <a:extLst>
              <a:ext uri="{FF2B5EF4-FFF2-40B4-BE49-F238E27FC236}">
                <a16:creationId xmlns:a16="http://schemas.microsoft.com/office/drawing/2014/main" id="{CDE0466F-70D1-8547-B572-4D04D09C92E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910110">
            <a:off x="9160848" y="7891216"/>
            <a:ext cx="1445052" cy="1445052"/>
          </a:xfrm>
          <a:prstGeom prst="rect">
            <a:avLst/>
          </a:prstGeom>
        </p:spPr>
      </p:pic>
      <p:pic>
        <p:nvPicPr>
          <p:cNvPr id="10" name="Picture 9">
            <a:extLst>
              <a:ext uri="{FF2B5EF4-FFF2-40B4-BE49-F238E27FC236}">
                <a16:creationId xmlns:a16="http://schemas.microsoft.com/office/drawing/2014/main" id="{CBDCAD94-27E9-9B45-A6D9-68E7AC04F9C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8869669">
            <a:off x="16821414" y="4576642"/>
            <a:ext cx="1447978" cy="619692"/>
          </a:xfrm>
          <a:prstGeom prst="rect">
            <a:avLst/>
          </a:prstGeom>
        </p:spPr>
      </p:pic>
      <p:sp>
        <p:nvSpPr>
          <p:cNvPr id="2" name="TextBox 1">
            <a:extLst>
              <a:ext uri="{FF2B5EF4-FFF2-40B4-BE49-F238E27FC236}">
                <a16:creationId xmlns:a16="http://schemas.microsoft.com/office/drawing/2014/main" id="{DEC2FCC8-3E77-7C4D-BD5E-5ED5E95EDCFD}"/>
              </a:ext>
            </a:extLst>
          </p:cNvPr>
          <p:cNvSpPr txBox="1"/>
          <p:nvPr/>
        </p:nvSpPr>
        <p:spPr>
          <a:xfrm>
            <a:off x="990600" y="4117913"/>
            <a:ext cx="11483112" cy="1569660"/>
          </a:xfrm>
          <a:prstGeom prst="rect">
            <a:avLst/>
          </a:prstGeom>
          <a:noFill/>
        </p:spPr>
        <p:txBody>
          <a:bodyPr wrap="square" rtlCol="0">
            <a:spAutoFit/>
          </a:bodyPr>
          <a:lstStyle/>
          <a:p>
            <a:r>
              <a:rPr lang="en-VN" sz="9600" b="1" dirty="0">
                <a:solidFill>
                  <a:schemeClr val="accent2">
                    <a:lumMod val="75000"/>
                  </a:schemeClr>
                </a:solidFill>
                <a:latin typeface="Times New Roman" panose="02020603050405020304" pitchFamily="18" charset="0"/>
                <a:cs typeface="Times New Roman" panose="02020603050405020304" pitchFamily="18" charset="0"/>
              </a:rPr>
              <a:t>Trí dũng song toàn</a:t>
            </a:r>
          </a:p>
        </p:txBody>
      </p:sp>
      <p:pic>
        <p:nvPicPr>
          <p:cNvPr id="1026" name="Picture 2" descr="Open book free icon">
            <a:extLst>
              <a:ext uri="{FF2B5EF4-FFF2-40B4-BE49-F238E27FC236}">
                <a16:creationId xmlns:a16="http://schemas.microsoft.com/office/drawing/2014/main" id="{31559EF7-7202-F74F-AD70-C1717B267E0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504616">
            <a:off x="705257" y="6949798"/>
            <a:ext cx="2892552" cy="28925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wer fight free icon">
            <a:extLst>
              <a:ext uri="{FF2B5EF4-FFF2-40B4-BE49-F238E27FC236}">
                <a16:creationId xmlns:a16="http://schemas.microsoft.com/office/drawing/2014/main" id="{AB0BA604-6239-EC4B-ABB6-82304838C19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966921" y="275569"/>
            <a:ext cx="1689724" cy="168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5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250" fill="hold"/>
                                        <p:tgtEl>
                                          <p:spTgt spid="1026"/>
                                        </p:tgtEl>
                                        <p:attrNameLst>
                                          <p:attrName>ppt_x</p:attrName>
                                        </p:attrNameLst>
                                      </p:cBhvr>
                                      <p:tavLst>
                                        <p:tav tm="0">
                                          <p:val>
                                            <p:strVal val="0-#ppt_w/2"/>
                                          </p:val>
                                        </p:tav>
                                        <p:tav tm="100000">
                                          <p:val>
                                            <p:strVal val="#ppt_x"/>
                                          </p:val>
                                        </p:tav>
                                      </p:tavLst>
                                    </p:anim>
                                    <p:anim calcmode="lin" valueType="num">
                                      <p:cBhvr additive="base">
                                        <p:cTn id="8" dur="125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1250" fill="hold"/>
                                        <p:tgtEl>
                                          <p:spTgt spid="3074"/>
                                        </p:tgtEl>
                                        <p:attrNameLst>
                                          <p:attrName>ppt_x</p:attrName>
                                        </p:attrNameLst>
                                      </p:cBhvr>
                                      <p:tavLst>
                                        <p:tav tm="0">
                                          <p:val>
                                            <p:strVal val="1+#ppt_w/2"/>
                                          </p:val>
                                        </p:tav>
                                        <p:tav tm="100000">
                                          <p:val>
                                            <p:strVal val="#ppt_x"/>
                                          </p:val>
                                        </p:tav>
                                      </p:tavLst>
                                    </p:anim>
                                    <p:anim calcmode="lin" valueType="num">
                                      <p:cBhvr additive="base">
                                        <p:cTn id="12" dur="1250" fill="hold"/>
                                        <p:tgtEl>
                                          <p:spTgt spid="307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250" fill="hold"/>
                                        <p:tgtEl>
                                          <p:spTgt spid="10"/>
                                        </p:tgtEl>
                                        <p:attrNameLst>
                                          <p:attrName>ppt_x</p:attrName>
                                        </p:attrNameLst>
                                      </p:cBhvr>
                                      <p:tavLst>
                                        <p:tav tm="0">
                                          <p:val>
                                            <p:strVal val="1+#ppt_w/2"/>
                                          </p:val>
                                        </p:tav>
                                        <p:tav tm="100000">
                                          <p:val>
                                            <p:strVal val="#ppt_x"/>
                                          </p:val>
                                        </p:tav>
                                      </p:tavLst>
                                    </p:anim>
                                    <p:anim calcmode="lin" valueType="num">
                                      <p:cBhvr additive="base">
                                        <p:cTn id="16" dur="125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1250" fill="hold"/>
                                        <p:tgtEl>
                                          <p:spTgt spid="3074"/>
                                        </p:tgtEl>
                                        <p:attrNameLst>
                                          <p:attrName>ppt_x</p:attrName>
                                        </p:attrNameLst>
                                      </p:cBhvr>
                                      <p:tavLst>
                                        <p:tav tm="0">
                                          <p:val>
                                            <p:strVal val="1+#ppt_w/2"/>
                                          </p:val>
                                        </p:tav>
                                        <p:tav tm="100000">
                                          <p:val>
                                            <p:strVal val="#ppt_x"/>
                                          </p:val>
                                        </p:tav>
                                      </p:tavLst>
                                    </p:anim>
                                    <p:anim calcmode="lin" valueType="num">
                                      <p:cBhvr additive="base">
                                        <p:cTn id="20" dur="1250" fill="hold"/>
                                        <p:tgtEl>
                                          <p:spTgt spid="3074"/>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250"/>
                                        <p:tgtEl>
                                          <p:spTgt spid="2"/>
                                        </p:tgtEl>
                                      </p:cBhvr>
                                    </p:animEffect>
                                  </p:childTnLst>
                                </p:cTn>
                              </p:par>
                              <p:par>
                                <p:cTn id="24" presetID="2" presetClass="entr" presetSubtype="4"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250" fill="hold"/>
                                        <p:tgtEl>
                                          <p:spTgt spid="9"/>
                                        </p:tgtEl>
                                        <p:attrNameLst>
                                          <p:attrName>ppt_x</p:attrName>
                                        </p:attrNameLst>
                                      </p:cBhvr>
                                      <p:tavLst>
                                        <p:tav tm="0">
                                          <p:val>
                                            <p:strVal val="#ppt_x"/>
                                          </p:val>
                                        </p:tav>
                                        <p:tav tm="100000">
                                          <p:val>
                                            <p:strVal val="#ppt_x"/>
                                          </p:val>
                                        </p:tav>
                                      </p:tavLst>
                                    </p:anim>
                                    <p:anim calcmode="lin" valueType="num">
                                      <p:cBhvr additive="base">
                                        <p:cTn id="27" dur="125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1"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1250" fill="hold"/>
                                        <p:tgtEl>
                                          <p:spTgt spid="4"/>
                                        </p:tgtEl>
                                        <p:attrNameLst>
                                          <p:attrName>ppt_x</p:attrName>
                                        </p:attrNameLst>
                                      </p:cBhvr>
                                      <p:tavLst>
                                        <p:tav tm="0">
                                          <p:val>
                                            <p:strVal val="#ppt_x"/>
                                          </p:val>
                                        </p:tav>
                                        <p:tav tm="100000">
                                          <p:val>
                                            <p:strVal val="#ppt_x"/>
                                          </p:val>
                                        </p:tav>
                                      </p:tavLst>
                                    </p:anim>
                                    <p:anim calcmode="lin" valueType="num">
                                      <p:cBhvr additive="base">
                                        <p:cTn id="31" dur="1250" fill="hold"/>
                                        <p:tgtEl>
                                          <p:spTgt spid="4"/>
                                        </p:tgtEl>
                                        <p:attrNameLst>
                                          <p:attrName>ppt_y</p:attrName>
                                        </p:attrNameLst>
                                      </p:cBhvr>
                                      <p:tavLst>
                                        <p:tav tm="0">
                                          <p:val>
                                            <p:strVal val="0-#ppt_h/2"/>
                                          </p:val>
                                        </p:tav>
                                        <p:tav tm="100000">
                                          <p:val>
                                            <p:strVal val="#ppt_y"/>
                                          </p:val>
                                        </p:tav>
                                      </p:tavLst>
                                    </p:anim>
                                  </p:childTnLst>
                                </p:cTn>
                              </p:par>
                              <p:par>
                                <p:cTn id="32" presetID="2" presetClass="entr" presetSubtype="1" fill="hold" nodeType="withEffect">
                                  <p:stCondLst>
                                    <p:cond delay="0"/>
                                  </p:stCondLst>
                                  <p:childTnLst>
                                    <p:set>
                                      <p:cBhvr>
                                        <p:cTn id="33" dur="1" fill="hold">
                                          <p:stCondLst>
                                            <p:cond delay="0"/>
                                          </p:stCondLst>
                                        </p:cTn>
                                        <p:tgtEl>
                                          <p:spTgt spid="1028"/>
                                        </p:tgtEl>
                                        <p:attrNameLst>
                                          <p:attrName>style.visibility</p:attrName>
                                        </p:attrNameLst>
                                      </p:cBhvr>
                                      <p:to>
                                        <p:strVal val="visible"/>
                                      </p:to>
                                    </p:set>
                                    <p:anim calcmode="lin" valueType="num">
                                      <p:cBhvr additive="base">
                                        <p:cTn id="34" dur="1250" fill="hold"/>
                                        <p:tgtEl>
                                          <p:spTgt spid="1028"/>
                                        </p:tgtEl>
                                        <p:attrNameLst>
                                          <p:attrName>ppt_x</p:attrName>
                                        </p:attrNameLst>
                                      </p:cBhvr>
                                      <p:tavLst>
                                        <p:tav tm="0">
                                          <p:val>
                                            <p:strVal val="#ppt_x"/>
                                          </p:val>
                                        </p:tav>
                                        <p:tav tm="100000">
                                          <p:val>
                                            <p:strVal val="#ppt_x"/>
                                          </p:val>
                                        </p:tav>
                                      </p:tavLst>
                                    </p:anim>
                                    <p:anim calcmode="lin" valueType="num">
                                      <p:cBhvr additive="base">
                                        <p:cTn id="35" dur="1250" fill="hold"/>
                                        <p:tgtEl>
                                          <p:spTgt spid="1028"/>
                                        </p:tgtEl>
                                        <p:attrNameLst>
                                          <p:attrName>ppt_y</p:attrName>
                                        </p:attrNameLst>
                                      </p:cBhvr>
                                      <p:tavLst>
                                        <p:tav tm="0">
                                          <p:val>
                                            <p:strVal val="0-#ppt_h/2"/>
                                          </p:val>
                                        </p:tav>
                                        <p:tav tm="100000">
                                          <p:val>
                                            <p:strVal val="#ppt_y"/>
                                          </p:val>
                                        </p:tav>
                                      </p:tavLst>
                                    </p:anim>
                                  </p:childTnLst>
                                </p:cTn>
                              </p:par>
                              <p:par>
                                <p:cTn id="36" presetID="2" presetClass="entr" presetSubtype="1"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1250" fill="hold"/>
                                        <p:tgtEl>
                                          <p:spTgt spid="8"/>
                                        </p:tgtEl>
                                        <p:attrNameLst>
                                          <p:attrName>ppt_x</p:attrName>
                                        </p:attrNameLst>
                                      </p:cBhvr>
                                      <p:tavLst>
                                        <p:tav tm="0">
                                          <p:val>
                                            <p:strVal val="#ppt_x"/>
                                          </p:val>
                                        </p:tav>
                                        <p:tav tm="100000">
                                          <p:val>
                                            <p:strVal val="#ppt_x"/>
                                          </p:val>
                                        </p:tav>
                                      </p:tavLst>
                                    </p:anim>
                                    <p:anim calcmode="lin" valueType="num">
                                      <p:cBhvr additive="base">
                                        <p:cTn id="39" dur="125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363337" y="1710076"/>
            <a:ext cx="9761161" cy="4648200"/>
            <a:chOff x="0" y="0"/>
            <a:chExt cx="20526485" cy="7864756"/>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36"/>
            <a:stretch>
              <a:fillRect/>
            </a:stretch>
          </p:blipFill>
          <p:spPr>
            <a:xfrm>
              <a:off x="0" y="480323"/>
              <a:ext cx="20526485" cy="738443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432896" y="0"/>
              <a:ext cx="3750646" cy="960646"/>
            </a:xfrm>
            <a:prstGeom prst="rect">
              <a:avLst/>
            </a:prstGeom>
          </p:spPr>
        </p:pic>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334876">
            <a:off x="302245" y="8616886"/>
            <a:ext cx="2288647" cy="749012"/>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67470">
            <a:off x="1257267" y="980735"/>
            <a:ext cx="1094220" cy="1118626"/>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619596">
            <a:off x="16654811" y="577487"/>
            <a:ext cx="1447978" cy="376474"/>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23585">
            <a:off x="16906917" y="7692861"/>
            <a:ext cx="2082929" cy="2082929"/>
          </a:xfrm>
          <a:prstGeom prst="rect">
            <a:avLst/>
          </a:prstGeom>
        </p:spPr>
      </p:pic>
      <p:sp>
        <p:nvSpPr>
          <p:cNvPr id="12" name="TextBox 11">
            <a:extLst>
              <a:ext uri="{FF2B5EF4-FFF2-40B4-BE49-F238E27FC236}">
                <a16:creationId xmlns:a16="http://schemas.microsoft.com/office/drawing/2014/main" id="{28DC37B3-F7DB-5448-8A05-BF7CD4A2FBC0}"/>
              </a:ext>
            </a:extLst>
          </p:cNvPr>
          <p:cNvSpPr txBox="1"/>
          <p:nvPr/>
        </p:nvSpPr>
        <p:spPr>
          <a:xfrm>
            <a:off x="838200" y="2611577"/>
            <a:ext cx="8217196" cy="1862048"/>
          </a:xfrm>
          <a:prstGeom prst="rect">
            <a:avLst/>
          </a:prstGeom>
          <a:noFill/>
        </p:spPr>
        <p:txBody>
          <a:bodyPr wrap="square" rtlCol="0">
            <a:spAutoFit/>
          </a:bodyPr>
          <a:lstStyle/>
          <a:p>
            <a:r>
              <a:rPr lang="en-VN" sz="11500" b="1" dirty="0">
                <a:solidFill>
                  <a:srgbClr val="C00000"/>
                </a:solidFill>
                <a:latin typeface="Times New Roman" panose="02020603050405020304" pitchFamily="18" charset="0"/>
                <a:cs typeface="Times New Roman" panose="02020603050405020304" pitchFamily="18" charset="0"/>
              </a:rPr>
              <a:t>Tìm hiểu bài</a:t>
            </a:r>
          </a:p>
        </p:txBody>
      </p:sp>
      <p:pic>
        <p:nvPicPr>
          <p:cNvPr id="26628" name="Picture 4" descr="Find">
            <a:extLst>
              <a:ext uri="{FF2B5EF4-FFF2-40B4-BE49-F238E27FC236}">
                <a16:creationId xmlns:a16="http://schemas.microsoft.com/office/drawing/2014/main" id="{47A9521E-7F91-9F4C-805E-7B426C0E0FA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32849" y="445724"/>
            <a:ext cx="8780663" cy="8780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672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E99D"/>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EE452DE5-E00B-6945-A59F-2D19FF08176F}"/>
              </a:ext>
            </a:extLst>
          </p:cNvPr>
          <p:cNvSpPr/>
          <p:nvPr/>
        </p:nvSpPr>
        <p:spPr>
          <a:xfrm>
            <a:off x="966127" y="567883"/>
            <a:ext cx="16619366" cy="9378861"/>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latin typeface="Times New Roman" panose="02020603050405020304" pitchFamily="18" charset="0"/>
              <a:cs typeface="Times New Roman" panose="02020603050405020304" pitchFamily="18" charset="0"/>
            </a:endParaRPr>
          </a:p>
        </p:txBody>
      </p:sp>
      <p:pic>
        <p:nvPicPr>
          <p:cNvPr id="35" name="Picture 31">
            <a:extLst>
              <a:ext uri="{FF2B5EF4-FFF2-40B4-BE49-F238E27FC236}">
                <a16:creationId xmlns:a16="http://schemas.microsoft.com/office/drawing/2014/main" id="{7211F74C-9BA9-1F42-A828-E40400CCF1D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828583">
            <a:off x="8114474" y="9489414"/>
            <a:ext cx="2020776" cy="661345"/>
          </a:xfrm>
          <a:prstGeom prst="rect">
            <a:avLst/>
          </a:prstGeom>
        </p:spPr>
      </p:pic>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88541">
            <a:off x="424262" y="9106297"/>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47361">
            <a:off x="16918978" y="9178037"/>
            <a:ext cx="1110772" cy="1110772"/>
          </a:xfrm>
          <a:prstGeom prst="rect">
            <a:avLst/>
          </a:prstGeom>
        </p:spPr>
      </p:pic>
      <p:pic>
        <p:nvPicPr>
          <p:cNvPr id="22" name="Picture 91">
            <a:extLst>
              <a:ext uri="{FF2B5EF4-FFF2-40B4-BE49-F238E27FC236}">
                <a16:creationId xmlns:a16="http://schemas.microsoft.com/office/drawing/2014/main" id="{D13CC619-C5EF-704E-A21F-51AE45A549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91955">
            <a:off x="401902" y="335453"/>
            <a:ext cx="1948662" cy="1902603"/>
          </a:xfrm>
          <a:prstGeom prst="rect">
            <a:avLst/>
          </a:prstGeom>
        </p:spPr>
      </p:pic>
      <p:sp>
        <p:nvSpPr>
          <p:cNvPr id="11" name="AutoShape 4">
            <a:extLst>
              <a:ext uri="{FF2B5EF4-FFF2-40B4-BE49-F238E27FC236}">
                <a16:creationId xmlns:a16="http://schemas.microsoft.com/office/drawing/2014/main" id="{E84BF471-32A3-BF44-8664-C39D051E08B0}"/>
              </a:ext>
            </a:extLst>
          </p:cNvPr>
          <p:cNvSpPr>
            <a:spLocks noChangeArrowheads="1"/>
          </p:cNvSpPr>
          <p:nvPr/>
        </p:nvSpPr>
        <p:spPr bwMode="auto">
          <a:xfrm>
            <a:off x="2728093" y="3619500"/>
            <a:ext cx="10454508" cy="3048000"/>
          </a:xfrm>
          <a:prstGeom prst="rect">
            <a:avLst/>
          </a:prstGeom>
          <a:no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buFont typeface="Wingdings" pitchFamily="2" charset="2"/>
              <a:buNone/>
            </a:pPr>
            <a:endParaRPr lang="en-US" altLang="en-VN" dirty="0">
              <a:cs typeface="Times New Roman" panose="02020603050405020304" pitchFamily="18" charset="0"/>
            </a:endParaRPr>
          </a:p>
        </p:txBody>
      </p:sp>
      <p:sp>
        <p:nvSpPr>
          <p:cNvPr id="12" name="AutoShape 5">
            <a:extLst>
              <a:ext uri="{FF2B5EF4-FFF2-40B4-BE49-F238E27FC236}">
                <a16:creationId xmlns:a16="http://schemas.microsoft.com/office/drawing/2014/main" id="{DC61B498-E898-ED4B-BF7B-E9CEC8BF769B}"/>
              </a:ext>
            </a:extLst>
          </p:cNvPr>
          <p:cNvSpPr>
            <a:spLocks noChangeArrowheads="1"/>
          </p:cNvSpPr>
          <p:nvPr/>
        </p:nvSpPr>
        <p:spPr bwMode="auto">
          <a:xfrm>
            <a:off x="3157200" y="953532"/>
            <a:ext cx="12463799" cy="1819847"/>
          </a:xfrm>
          <a:prstGeom prst="roundRect">
            <a:avLst/>
          </a:prstGeom>
          <a:solidFill>
            <a:srgbClr val="AB8335"/>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sz="3600" dirty="0">
              <a:solidFill>
                <a:schemeClr val="bg1"/>
              </a:solidFill>
              <a:cs typeface="Times New Roman" panose="02020603050405020304" pitchFamily="18" charset="0"/>
            </a:endParaRPr>
          </a:p>
        </p:txBody>
      </p:sp>
      <p:sp>
        <p:nvSpPr>
          <p:cNvPr id="15" name="TextBox 14">
            <a:extLst>
              <a:ext uri="{FF2B5EF4-FFF2-40B4-BE49-F238E27FC236}">
                <a16:creationId xmlns:a16="http://schemas.microsoft.com/office/drawing/2014/main" id="{21E421E4-45CE-AE4C-9244-4A51C1FF1082}"/>
              </a:ext>
            </a:extLst>
          </p:cNvPr>
          <p:cNvSpPr txBox="1"/>
          <p:nvPr/>
        </p:nvSpPr>
        <p:spPr>
          <a:xfrm>
            <a:off x="1604965" y="3113635"/>
            <a:ext cx="15980528" cy="6814366"/>
          </a:xfrm>
          <a:prstGeom prst="rect">
            <a:avLst/>
          </a:prstGeom>
          <a:noFill/>
        </p:spPr>
        <p:txBody>
          <a:bodyPr wrap="square">
            <a:spAutoFit/>
          </a:bodyPr>
          <a:lstStyle/>
          <a:p>
            <a:pPr algn="just">
              <a:lnSpc>
                <a:spcPct val="150000"/>
              </a:lnSpc>
              <a:spcBef>
                <a:spcPct val="20000"/>
              </a:spcBef>
            </a:pP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Ông vờ khóc than vì không có mặt ở nhà để cúng giỗ cụ tổ năm đời. </a:t>
            </a:r>
          </a:p>
          <a:p>
            <a:pPr algn="just">
              <a:lnSpc>
                <a:spcPct val="150000"/>
              </a:lnSpc>
              <a:spcBef>
                <a:spcPct val="20000"/>
              </a:spcBef>
            </a:pP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Vua</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Minh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phán</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Không</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ai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phải</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giỗ</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người</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đã</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chết</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từ</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năm</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đời</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p>
          <a:p>
            <a:pPr algn="just">
              <a:lnSpc>
                <a:spcPct val="150000"/>
              </a:lnSpc>
              <a:spcBef>
                <a:spcPct val="20000"/>
              </a:spcBef>
            </a:pP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Giang</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Văn</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Minh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tâu</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luôn</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Vậy</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tướng</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Liễu</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Thăng</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tử</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trận</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đã</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mấy</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trăm</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năm</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sao</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hằng</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năm</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nhà</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vua</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vẫn</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bắt</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nước</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tôi</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cử</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người</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mang</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lễ</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vật</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sang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cúng</a:t>
            </a:r>
            <a:r>
              <a:rPr lang="en-US" altLang="en-VN" sz="4000" i="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i="1" dirty="0" err="1">
                <a:solidFill>
                  <a:schemeClr val="tx2">
                    <a:lumMod val="75000"/>
                  </a:schemeClr>
                </a:solidFill>
                <a:latin typeface="Times New Roman" panose="02020603050405020304" pitchFamily="18" charset="0"/>
                <a:cs typeface="Times New Roman" panose="02020603050405020304" pitchFamily="18" charset="0"/>
              </a:rPr>
              <a:t>giỗ</a:t>
            </a:r>
            <a:r>
              <a:rPr lang="en-US" altLang="en-VN" sz="4000" dirty="0">
                <a:solidFill>
                  <a:schemeClr val="tx2">
                    <a:lumMod val="75000"/>
                  </a:schemeClr>
                </a:solidFill>
                <a:latin typeface="Times New Roman" panose="02020603050405020304" pitchFamily="18" charset="0"/>
                <a:cs typeface="Times New Roman" panose="02020603050405020304" pitchFamily="18" charset="0"/>
              </a:rPr>
              <a:t>? </a:t>
            </a:r>
          </a:p>
          <a:p>
            <a:pPr algn="just">
              <a:lnSpc>
                <a:spcPct val="150000"/>
              </a:lnSpc>
              <a:spcBef>
                <a:spcPct val="20000"/>
              </a:spcBef>
            </a:pP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Vua</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Minh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biết</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đã</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mắc</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mưu</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đành</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phải</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tuyên</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bố</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bỏ</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lệ</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góp</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giỗ</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Liễu</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VN" sz="4000" b="1" dirty="0" err="1">
                <a:solidFill>
                  <a:schemeClr val="tx2">
                    <a:lumMod val="75000"/>
                  </a:schemeClr>
                </a:solidFill>
                <a:latin typeface="Times New Roman" panose="02020603050405020304" pitchFamily="18" charset="0"/>
                <a:cs typeface="Times New Roman" panose="02020603050405020304" pitchFamily="18" charset="0"/>
              </a:rPr>
              <a:t>Thăng</a:t>
            </a:r>
            <a:r>
              <a:rPr lang="en-US" altLang="en-VN" sz="4000" b="1" dirty="0">
                <a:solidFill>
                  <a:schemeClr val="tx2">
                    <a:lumMod val="75000"/>
                  </a:schemeClr>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7E82206F-D727-FB43-A02C-9E98A4603F82}"/>
              </a:ext>
            </a:extLst>
          </p:cNvPr>
          <p:cNvSpPr txBox="1"/>
          <p:nvPr/>
        </p:nvSpPr>
        <p:spPr>
          <a:xfrm>
            <a:off x="5543743" y="356143"/>
            <a:ext cx="8051695" cy="707886"/>
          </a:xfrm>
          <a:prstGeom prst="rect">
            <a:avLst/>
          </a:prstGeom>
          <a:noFill/>
        </p:spPr>
        <p:txBody>
          <a:bodyPr wrap="square" rtlCol="0">
            <a:spAutoFit/>
          </a:bodyPr>
          <a:lstStyle/>
          <a:p>
            <a:r>
              <a:rPr lang="en-VN" sz="4000" i="1" dirty="0">
                <a:latin typeface="Times New Roman" panose="02020603050405020304" pitchFamily="18" charset="0"/>
                <a:cs typeface="Times New Roman" panose="02020603050405020304" pitchFamily="18" charset="0"/>
              </a:rPr>
              <a:t>Đọc thầm đoạn 2 và trả lời câu hỏi</a:t>
            </a:r>
            <a:r>
              <a:rPr lang="en-US" sz="4000" i="1" dirty="0">
                <a:latin typeface="Times New Roman" panose="02020603050405020304" pitchFamily="18" charset="0"/>
                <a:cs typeface="Times New Roman" panose="02020603050405020304" pitchFamily="18" charset="0"/>
              </a:rPr>
              <a:t>:</a:t>
            </a:r>
            <a:endParaRPr lang="en-VN" sz="4000" i="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30E0B3D-0862-3842-BAEE-475858AB8E5E}"/>
              </a:ext>
            </a:extLst>
          </p:cNvPr>
          <p:cNvSpPr txBox="1"/>
          <p:nvPr/>
        </p:nvSpPr>
        <p:spPr>
          <a:xfrm>
            <a:off x="3518184" y="1166929"/>
            <a:ext cx="12102815" cy="1446550"/>
          </a:xfrm>
          <a:prstGeom prst="rect">
            <a:avLst/>
          </a:prstGeom>
          <a:noFill/>
        </p:spPr>
        <p:txBody>
          <a:bodyPr wrap="square">
            <a:spAutoFit/>
          </a:bodyPr>
          <a:lstStyle/>
          <a:p>
            <a:pPr algn="ctr"/>
            <a:r>
              <a:rPr lang="en-US" sz="4400" b="1" dirty="0" err="1">
                <a:solidFill>
                  <a:schemeClr val="bg1"/>
                </a:solidFill>
                <a:latin typeface="Times New Roman" panose="02020603050405020304" pitchFamily="18" charset="0"/>
                <a:cs typeface="Times New Roman" panose="02020603050405020304" pitchFamily="18" charset="0"/>
              </a:rPr>
              <a:t>Câu</a:t>
            </a:r>
            <a:r>
              <a:rPr lang="en-US" sz="4400" b="1" dirty="0">
                <a:solidFill>
                  <a:schemeClr val="bg1"/>
                </a:solidFill>
                <a:latin typeface="Times New Roman" panose="02020603050405020304" pitchFamily="18" charset="0"/>
                <a:cs typeface="Times New Roman" panose="02020603050405020304" pitchFamily="18" charset="0"/>
              </a:rPr>
              <a:t> 1: </a:t>
            </a:r>
            <a:r>
              <a:rPr lang="en-US" sz="4400" b="1" dirty="0" err="1">
                <a:solidFill>
                  <a:schemeClr val="bg1"/>
                </a:solidFill>
                <a:latin typeface="Times New Roman" panose="02020603050405020304" pitchFamily="18" charset="0"/>
                <a:cs typeface="Times New Roman" panose="02020603050405020304" pitchFamily="18" charset="0"/>
              </a:rPr>
              <a:t>Sứ</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thần</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Giang</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Văn</a:t>
            </a:r>
            <a:r>
              <a:rPr lang="en-US" sz="4400" b="1" dirty="0">
                <a:solidFill>
                  <a:schemeClr val="bg1"/>
                </a:solidFill>
                <a:latin typeface="Times New Roman" panose="02020603050405020304" pitchFamily="18" charset="0"/>
                <a:cs typeface="Times New Roman" panose="02020603050405020304" pitchFamily="18" charset="0"/>
              </a:rPr>
              <a:t> Minh </a:t>
            </a:r>
            <a:r>
              <a:rPr lang="en-US" sz="4400" b="1" dirty="0" err="1">
                <a:solidFill>
                  <a:schemeClr val="bg1"/>
                </a:solidFill>
                <a:latin typeface="Times New Roman" panose="02020603050405020304" pitchFamily="18" charset="0"/>
                <a:cs typeface="Times New Roman" panose="02020603050405020304" pitchFamily="18" charset="0"/>
              </a:rPr>
              <a:t>làm</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cách</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nào</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để</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vua</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nhà</a:t>
            </a:r>
            <a:r>
              <a:rPr lang="en-US" sz="4400" b="1" dirty="0">
                <a:solidFill>
                  <a:schemeClr val="bg1"/>
                </a:solidFill>
                <a:latin typeface="Times New Roman" panose="02020603050405020304" pitchFamily="18" charset="0"/>
                <a:cs typeface="Times New Roman" panose="02020603050405020304" pitchFamily="18" charset="0"/>
              </a:rPr>
              <a:t> Minh </a:t>
            </a:r>
            <a:r>
              <a:rPr lang="en-US" sz="4400" b="1" dirty="0" err="1">
                <a:solidFill>
                  <a:schemeClr val="bg1"/>
                </a:solidFill>
                <a:latin typeface="Times New Roman" panose="02020603050405020304" pitchFamily="18" charset="0"/>
                <a:cs typeface="Times New Roman" panose="02020603050405020304" pitchFamily="18" charset="0"/>
              </a:rPr>
              <a:t>bãi</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bỏ</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lễ</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góp</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giỗ</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Liễu</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Thăng</a:t>
            </a:r>
            <a:r>
              <a:rPr lang="en-US" sz="4400"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4563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1"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1"/>
      <p:bldP spid="4"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ECE5"/>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EE452DE5-E00B-6945-A59F-2D19FF08176F}"/>
              </a:ext>
            </a:extLst>
          </p:cNvPr>
          <p:cNvSpPr/>
          <p:nvPr/>
        </p:nvSpPr>
        <p:spPr>
          <a:xfrm>
            <a:off x="543407" y="583629"/>
            <a:ext cx="17393767" cy="9285140"/>
          </a:xfrm>
          <a:prstGeom prst="roundRect">
            <a:avLst/>
          </a:prstGeom>
          <a:solidFill>
            <a:srgbClr val="FFF9E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latin typeface="Times New Roman" panose="02020603050405020304" pitchFamily="18" charset="0"/>
              <a:cs typeface="Times New Roman" panose="02020603050405020304" pitchFamily="18" charset="0"/>
            </a:endParaRPr>
          </a:p>
        </p:txBody>
      </p:sp>
      <p:pic>
        <p:nvPicPr>
          <p:cNvPr id="29702" name="Picture 6" descr="Bản lĩnh của sứ thần Đại Việt - Binh Phuoc, Tin tuc Binh Phuoc, Tin mới  tỉnh Bình Phước">
            <a:extLst>
              <a:ext uri="{FF2B5EF4-FFF2-40B4-BE49-F238E27FC236}">
                <a16:creationId xmlns:a16="http://schemas.microsoft.com/office/drawing/2014/main" id="{9933C9E5-8472-5446-A45E-CC73B0A0F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8972" y="3084162"/>
            <a:ext cx="10160000" cy="61595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1">
            <a:extLst>
              <a:ext uri="{FF2B5EF4-FFF2-40B4-BE49-F238E27FC236}">
                <a16:creationId xmlns:a16="http://schemas.microsoft.com/office/drawing/2014/main" id="{7211F74C-9BA9-1F42-A828-E40400CCF1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828583">
            <a:off x="10720131" y="9575693"/>
            <a:ext cx="2020776" cy="661345"/>
          </a:xfrm>
          <a:prstGeom prst="rect">
            <a:avLst/>
          </a:prstGeom>
        </p:spPr>
      </p:pic>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688541">
            <a:off x="764629" y="8953426"/>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910110">
            <a:off x="355808" y="4975265"/>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413510">
            <a:off x="16608738" y="404148"/>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147361">
            <a:off x="16702986" y="9024935"/>
            <a:ext cx="1110772" cy="1110772"/>
          </a:xfrm>
          <a:prstGeom prst="rect">
            <a:avLst/>
          </a:prstGeom>
        </p:spPr>
      </p:pic>
      <p:sp>
        <p:nvSpPr>
          <p:cNvPr id="11" name="AutoShape 4">
            <a:extLst>
              <a:ext uri="{FF2B5EF4-FFF2-40B4-BE49-F238E27FC236}">
                <a16:creationId xmlns:a16="http://schemas.microsoft.com/office/drawing/2014/main" id="{E84BF471-32A3-BF44-8664-C39D051E08B0}"/>
              </a:ext>
            </a:extLst>
          </p:cNvPr>
          <p:cNvSpPr>
            <a:spLocks noChangeArrowheads="1"/>
          </p:cNvSpPr>
          <p:nvPr/>
        </p:nvSpPr>
        <p:spPr bwMode="auto">
          <a:xfrm>
            <a:off x="2728093" y="3619500"/>
            <a:ext cx="10454508" cy="3048000"/>
          </a:xfrm>
          <a:prstGeom prst="rect">
            <a:avLst/>
          </a:prstGeom>
          <a:no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buFont typeface="Wingdings" pitchFamily="2" charset="2"/>
              <a:buNone/>
            </a:pPr>
            <a:endParaRPr lang="en-US" altLang="en-VN" dirty="0">
              <a:cs typeface="Times New Roman" panose="02020603050405020304" pitchFamily="18" charset="0"/>
            </a:endParaRPr>
          </a:p>
        </p:txBody>
      </p:sp>
      <p:sp>
        <p:nvSpPr>
          <p:cNvPr id="12" name="AutoShape 5">
            <a:extLst>
              <a:ext uri="{FF2B5EF4-FFF2-40B4-BE49-F238E27FC236}">
                <a16:creationId xmlns:a16="http://schemas.microsoft.com/office/drawing/2014/main" id="{DC61B498-E898-ED4B-BF7B-E9CEC8BF769B}"/>
              </a:ext>
            </a:extLst>
          </p:cNvPr>
          <p:cNvSpPr>
            <a:spLocks noChangeArrowheads="1"/>
          </p:cNvSpPr>
          <p:nvPr/>
        </p:nvSpPr>
        <p:spPr bwMode="auto">
          <a:xfrm>
            <a:off x="2554103" y="1220509"/>
            <a:ext cx="13810330" cy="1627125"/>
          </a:xfrm>
          <a:custGeom>
            <a:avLst/>
            <a:gdLst>
              <a:gd name="connsiteX0" fmla="*/ 0 w 13810330"/>
              <a:gd name="connsiteY0" fmla="*/ 271193 h 1627125"/>
              <a:gd name="connsiteX1" fmla="*/ 271193 w 13810330"/>
              <a:gd name="connsiteY1" fmla="*/ 0 h 1627125"/>
              <a:gd name="connsiteX2" fmla="*/ 1102185 w 13810330"/>
              <a:gd name="connsiteY2" fmla="*/ 0 h 1627125"/>
              <a:gd name="connsiteX3" fmla="*/ 1402460 w 13810330"/>
              <a:gd name="connsiteY3" fmla="*/ 0 h 1627125"/>
              <a:gd name="connsiteX4" fmla="*/ 2100773 w 13810330"/>
              <a:gd name="connsiteY4" fmla="*/ 0 h 1627125"/>
              <a:gd name="connsiteX5" fmla="*/ 2931765 w 13810330"/>
              <a:gd name="connsiteY5" fmla="*/ 0 h 1627125"/>
              <a:gd name="connsiteX6" fmla="*/ 3895437 w 13810330"/>
              <a:gd name="connsiteY6" fmla="*/ 0 h 1627125"/>
              <a:gd name="connsiteX7" fmla="*/ 4195711 w 13810330"/>
              <a:gd name="connsiteY7" fmla="*/ 0 h 1627125"/>
              <a:gd name="connsiteX8" fmla="*/ 5159383 w 13810330"/>
              <a:gd name="connsiteY8" fmla="*/ 0 h 1627125"/>
              <a:gd name="connsiteX9" fmla="*/ 5592337 w 13810330"/>
              <a:gd name="connsiteY9" fmla="*/ 0 h 1627125"/>
              <a:gd name="connsiteX10" fmla="*/ 6157970 w 13810330"/>
              <a:gd name="connsiteY10" fmla="*/ 0 h 1627125"/>
              <a:gd name="connsiteX11" fmla="*/ 6723604 w 13810330"/>
              <a:gd name="connsiteY11" fmla="*/ 0 h 1627125"/>
              <a:gd name="connsiteX12" fmla="*/ 7023878 w 13810330"/>
              <a:gd name="connsiteY12" fmla="*/ 0 h 1627125"/>
              <a:gd name="connsiteX13" fmla="*/ 7854870 w 13810330"/>
              <a:gd name="connsiteY13" fmla="*/ 0 h 1627125"/>
              <a:gd name="connsiteX14" fmla="*/ 8685863 w 13810330"/>
              <a:gd name="connsiteY14" fmla="*/ 0 h 1627125"/>
              <a:gd name="connsiteX15" fmla="*/ 8986137 w 13810330"/>
              <a:gd name="connsiteY15" fmla="*/ 0 h 1627125"/>
              <a:gd name="connsiteX16" fmla="*/ 9684450 w 13810330"/>
              <a:gd name="connsiteY16" fmla="*/ 0 h 1627125"/>
              <a:gd name="connsiteX17" fmla="*/ 9984725 w 13810330"/>
              <a:gd name="connsiteY17" fmla="*/ 0 h 1627125"/>
              <a:gd name="connsiteX18" fmla="*/ 10550358 w 13810330"/>
              <a:gd name="connsiteY18" fmla="*/ 0 h 1627125"/>
              <a:gd name="connsiteX19" fmla="*/ 11381350 w 13810330"/>
              <a:gd name="connsiteY19" fmla="*/ 0 h 1627125"/>
              <a:gd name="connsiteX20" fmla="*/ 12079663 w 13810330"/>
              <a:gd name="connsiteY20" fmla="*/ 0 h 1627125"/>
              <a:gd name="connsiteX21" fmla="*/ 12910655 w 13810330"/>
              <a:gd name="connsiteY21" fmla="*/ 0 h 1627125"/>
              <a:gd name="connsiteX22" fmla="*/ 13539137 w 13810330"/>
              <a:gd name="connsiteY22" fmla="*/ 0 h 1627125"/>
              <a:gd name="connsiteX23" fmla="*/ 13810330 w 13810330"/>
              <a:gd name="connsiteY23" fmla="*/ 271193 h 1627125"/>
              <a:gd name="connsiteX24" fmla="*/ 13810330 w 13810330"/>
              <a:gd name="connsiteY24" fmla="*/ 781020 h 1627125"/>
              <a:gd name="connsiteX25" fmla="*/ 13810330 w 13810330"/>
              <a:gd name="connsiteY25" fmla="*/ 1355932 h 1627125"/>
              <a:gd name="connsiteX26" fmla="*/ 13539137 w 13810330"/>
              <a:gd name="connsiteY26" fmla="*/ 1627125 h 1627125"/>
              <a:gd name="connsiteX27" fmla="*/ 13238862 w 13810330"/>
              <a:gd name="connsiteY27" fmla="*/ 1627125 h 1627125"/>
              <a:gd name="connsiteX28" fmla="*/ 12407870 w 13810330"/>
              <a:gd name="connsiteY28" fmla="*/ 1627125 h 1627125"/>
              <a:gd name="connsiteX29" fmla="*/ 11576878 w 13810330"/>
              <a:gd name="connsiteY29" fmla="*/ 1627125 h 1627125"/>
              <a:gd name="connsiteX30" fmla="*/ 11143924 w 13810330"/>
              <a:gd name="connsiteY30" fmla="*/ 1627125 h 1627125"/>
              <a:gd name="connsiteX31" fmla="*/ 10710970 w 13810330"/>
              <a:gd name="connsiteY31" fmla="*/ 1627125 h 1627125"/>
              <a:gd name="connsiteX32" fmla="*/ 9747298 w 13810330"/>
              <a:gd name="connsiteY32" fmla="*/ 1627125 h 1627125"/>
              <a:gd name="connsiteX33" fmla="*/ 9048985 w 13810330"/>
              <a:gd name="connsiteY33" fmla="*/ 1627125 h 1627125"/>
              <a:gd name="connsiteX34" fmla="*/ 8350673 w 13810330"/>
              <a:gd name="connsiteY34" fmla="*/ 1627125 h 1627125"/>
              <a:gd name="connsiteX35" fmla="*/ 7652360 w 13810330"/>
              <a:gd name="connsiteY35" fmla="*/ 1627125 h 1627125"/>
              <a:gd name="connsiteX36" fmla="*/ 6954047 w 13810330"/>
              <a:gd name="connsiteY36" fmla="*/ 1627125 h 1627125"/>
              <a:gd name="connsiteX37" fmla="*/ 6653772 w 13810330"/>
              <a:gd name="connsiteY37" fmla="*/ 1627125 h 1627125"/>
              <a:gd name="connsiteX38" fmla="*/ 6088139 w 13810330"/>
              <a:gd name="connsiteY38" fmla="*/ 1627125 h 1627125"/>
              <a:gd name="connsiteX39" fmla="*/ 5655185 w 13810330"/>
              <a:gd name="connsiteY39" fmla="*/ 1627125 h 1627125"/>
              <a:gd name="connsiteX40" fmla="*/ 5354910 w 13810330"/>
              <a:gd name="connsiteY40" fmla="*/ 1627125 h 1627125"/>
              <a:gd name="connsiteX41" fmla="*/ 4921957 w 13810330"/>
              <a:gd name="connsiteY41" fmla="*/ 1627125 h 1627125"/>
              <a:gd name="connsiteX42" fmla="*/ 4356323 w 13810330"/>
              <a:gd name="connsiteY42" fmla="*/ 1627125 h 1627125"/>
              <a:gd name="connsiteX43" fmla="*/ 3392651 w 13810330"/>
              <a:gd name="connsiteY43" fmla="*/ 1627125 h 1627125"/>
              <a:gd name="connsiteX44" fmla="*/ 2428980 w 13810330"/>
              <a:gd name="connsiteY44" fmla="*/ 1627125 h 1627125"/>
              <a:gd name="connsiteX45" fmla="*/ 1465308 w 13810330"/>
              <a:gd name="connsiteY45" fmla="*/ 1627125 h 1627125"/>
              <a:gd name="connsiteX46" fmla="*/ 1165033 w 13810330"/>
              <a:gd name="connsiteY46" fmla="*/ 1627125 h 1627125"/>
              <a:gd name="connsiteX47" fmla="*/ 271193 w 13810330"/>
              <a:gd name="connsiteY47" fmla="*/ 1627125 h 1627125"/>
              <a:gd name="connsiteX48" fmla="*/ 0 w 13810330"/>
              <a:gd name="connsiteY48" fmla="*/ 1355932 h 1627125"/>
              <a:gd name="connsiteX49" fmla="*/ 0 w 13810330"/>
              <a:gd name="connsiteY49" fmla="*/ 791868 h 1627125"/>
              <a:gd name="connsiteX50" fmla="*/ 0 w 13810330"/>
              <a:gd name="connsiteY50" fmla="*/ 271193 h 162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810330" h="1627125" extrusionOk="0">
                <a:moveTo>
                  <a:pt x="0" y="271193"/>
                </a:moveTo>
                <a:cubicBezTo>
                  <a:pt x="-1612" y="113119"/>
                  <a:pt x="113204" y="19054"/>
                  <a:pt x="271193" y="0"/>
                </a:cubicBezTo>
                <a:cubicBezTo>
                  <a:pt x="566661" y="4942"/>
                  <a:pt x="846525" y="-26600"/>
                  <a:pt x="1102185" y="0"/>
                </a:cubicBezTo>
                <a:cubicBezTo>
                  <a:pt x="1357845" y="26600"/>
                  <a:pt x="1297391" y="-2245"/>
                  <a:pt x="1402460" y="0"/>
                </a:cubicBezTo>
                <a:cubicBezTo>
                  <a:pt x="1507530" y="2245"/>
                  <a:pt x="1756465" y="-34907"/>
                  <a:pt x="2100773" y="0"/>
                </a:cubicBezTo>
                <a:cubicBezTo>
                  <a:pt x="2445081" y="34907"/>
                  <a:pt x="2746143" y="-18350"/>
                  <a:pt x="2931765" y="0"/>
                </a:cubicBezTo>
                <a:cubicBezTo>
                  <a:pt x="3117387" y="18350"/>
                  <a:pt x="3481910" y="10609"/>
                  <a:pt x="3895437" y="0"/>
                </a:cubicBezTo>
                <a:cubicBezTo>
                  <a:pt x="4308964" y="-10609"/>
                  <a:pt x="4078504" y="-1384"/>
                  <a:pt x="4195711" y="0"/>
                </a:cubicBezTo>
                <a:cubicBezTo>
                  <a:pt x="4312918" y="1384"/>
                  <a:pt x="4774173" y="22453"/>
                  <a:pt x="5159383" y="0"/>
                </a:cubicBezTo>
                <a:cubicBezTo>
                  <a:pt x="5544593" y="-22453"/>
                  <a:pt x="5503301" y="-19620"/>
                  <a:pt x="5592337" y="0"/>
                </a:cubicBezTo>
                <a:cubicBezTo>
                  <a:pt x="5681373" y="19620"/>
                  <a:pt x="5997482" y="18936"/>
                  <a:pt x="6157970" y="0"/>
                </a:cubicBezTo>
                <a:cubicBezTo>
                  <a:pt x="6318458" y="-18936"/>
                  <a:pt x="6448886" y="20251"/>
                  <a:pt x="6723604" y="0"/>
                </a:cubicBezTo>
                <a:cubicBezTo>
                  <a:pt x="6998322" y="-20251"/>
                  <a:pt x="6896514" y="-9505"/>
                  <a:pt x="7023878" y="0"/>
                </a:cubicBezTo>
                <a:cubicBezTo>
                  <a:pt x="7151242" y="9505"/>
                  <a:pt x="7596174" y="12655"/>
                  <a:pt x="7854870" y="0"/>
                </a:cubicBezTo>
                <a:cubicBezTo>
                  <a:pt x="8113566" y="-12655"/>
                  <a:pt x="8479749" y="-27930"/>
                  <a:pt x="8685863" y="0"/>
                </a:cubicBezTo>
                <a:cubicBezTo>
                  <a:pt x="8891977" y="27930"/>
                  <a:pt x="8860962" y="-4138"/>
                  <a:pt x="8986137" y="0"/>
                </a:cubicBezTo>
                <a:cubicBezTo>
                  <a:pt x="9111312" y="4138"/>
                  <a:pt x="9383713" y="19458"/>
                  <a:pt x="9684450" y="0"/>
                </a:cubicBezTo>
                <a:cubicBezTo>
                  <a:pt x="9985187" y="-19458"/>
                  <a:pt x="9885091" y="-10967"/>
                  <a:pt x="9984725" y="0"/>
                </a:cubicBezTo>
                <a:cubicBezTo>
                  <a:pt x="10084359" y="10967"/>
                  <a:pt x="10346416" y="24397"/>
                  <a:pt x="10550358" y="0"/>
                </a:cubicBezTo>
                <a:cubicBezTo>
                  <a:pt x="10754300" y="-24397"/>
                  <a:pt x="11098711" y="-21349"/>
                  <a:pt x="11381350" y="0"/>
                </a:cubicBezTo>
                <a:cubicBezTo>
                  <a:pt x="11663989" y="21349"/>
                  <a:pt x="11819195" y="5499"/>
                  <a:pt x="12079663" y="0"/>
                </a:cubicBezTo>
                <a:cubicBezTo>
                  <a:pt x="12340131" y="-5499"/>
                  <a:pt x="12599571" y="-33596"/>
                  <a:pt x="12910655" y="0"/>
                </a:cubicBezTo>
                <a:cubicBezTo>
                  <a:pt x="13221739" y="33596"/>
                  <a:pt x="13339490" y="-10441"/>
                  <a:pt x="13539137" y="0"/>
                </a:cubicBezTo>
                <a:cubicBezTo>
                  <a:pt x="13658214" y="18834"/>
                  <a:pt x="13819184" y="114545"/>
                  <a:pt x="13810330" y="271193"/>
                </a:cubicBezTo>
                <a:cubicBezTo>
                  <a:pt x="13801467" y="495547"/>
                  <a:pt x="13796870" y="543991"/>
                  <a:pt x="13810330" y="781020"/>
                </a:cubicBezTo>
                <a:cubicBezTo>
                  <a:pt x="13823790" y="1018049"/>
                  <a:pt x="13800194" y="1195155"/>
                  <a:pt x="13810330" y="1355932"/>
                </a:cubicBezTo>
                <a:cubicBezTo>
                  <a:pt x="13811936" y="1488367"/>
                  <a:pt x="13672041" y="1604699"/>
                  <a:pt x="13539137" y="1627125"/>
                </a:cubicBezTo>
                <a:cubicBezTo>
                  <a:pt x="13428223" y="1631221"/>
                  <a:pt x="13367967" y="1640826"/>
                  <a:pt x="13238862" y="1627125"/>
                </a:cubicBezTo>
                <a:cubicBezTo>
                  <a:pt x="13109757" y="1613424"/>
                  <a:pt x="12694468" y="1638059"/>
                  <a:pt x="12407870" y="1627125"/>
                </a:cubicBezTo>
                <a:cubicBezTo>
                  <a:pt x="12121272" y="1616191"/>
                  <a:pt x="11809837" y="1598964"/>
                  <a:pt x="11576878" y="1627125"/>
                </a:cubicBezTo>
                <a:cubicBezTo>
                  <a:pt x="11343919" y="1655286"/>
                  <a:pt x="11307369" y="1638654"/>
                  <a:pt x="11143924" y="1627125"/>
                </a:cubicBezTo>
                <a:cubicBezTo>
                  <a:pt x="10980479" y="1615596"/>
                  <a:pt x="10827759" y="1633004"/>
                  <a:pt x="10710970" y="1627125"/>
                </a:cubicBezTo>
                <a:cubicBezTo>
                  <a:pt x="10594181" y="1621246"/>
                  <a:pt x="9986443" y="1611573"/>
                  <a:pt x="9747298" y="1627125"/>
                </a:cubicBezTo>
                <a:cubicBezTo>
                  <a:pt x="9508153" y="1642677"/>
                  <a:pt x="9318911" y="1615969"/>
                  <a:pt x="9048985" y="1627125"/>
                </a:cubicBezTo>
                <a:cubicBezTo>
                  <a:pt x="8779059" y="1638281"/>
                  <a:pt x="8537234" y="1656470"/>
                  <a:pt x="8350673" y="1627125"/>
                </a:cubicBezTo>
                <a:cubicBezTo>
                  <a:pt x="8164112" y="1597780"/>
                  <a:pt x="7864261" y="1638594"/>
                  <a:pt x="7652360" y="1627125"/>
                </a:cubicBezTo>
                <a:cubicBezTo>
                  <a:pt x="7440459" y="1615656"/>
                  <a:pt x="7109616" y="1618070"/>
                  <a:pt x="6954047" y="1627125"/>
                </a:cubicBezTo>
                <a:cubicBezTo>
                  <a:pt x="6798478" y="1636180"/>
                  <a:pt x="6784057" y="1632294"/>
                  <a:pt x="6653772" y="1627125"/>
                </a:cubicBezTo>
                <a:cubicBezTo>
                  <a:pt x="6523488" y="1621956"/>
                  <a:pt x="6333592" y="1639525"/>
                  <a:pt x="6088139" y="1627125"/>
                </a:cubicBezTo>
                <a:cubicBezTo>
                  <a:pt x="5842686" y="1614725"/>
                  <a:pt x="5842553" y="1622601"/>
                  <a:pt x="5655185" y="1627125"/>
                </a:cubicBezTo>
                <a:cubicBezTo>
                  <a:pt x="5467817" y="1631649"/>
                  <a:pt x="5476439" y="1638446"/>
                  <a:pt x="5354910" y="1627125"/>
                </a:cubicBezTo>
                <a:cubicBezTo>
                  <a:pt x="5233381" y="1615804"/>
                  <a:pt x="5095380" y="1607363"/>
                  <a:pt x="4921957" y="1627125"/>
                </a:cubicBezTo>
                <a:cubicBezTo>
                  <a:pt x="4748534" y="1646887"/>
                  <a:pt x="4482381" y="1633929"/>
                  <a:pt x="4356323" y="1627125"/>
                </a:cubicBezTo>
                <a:cubicBezTo>
                  <a:pt x="4230265" y="1620321"/>
                  <a:pt x="3739321" y="1586463"/>
                  <a:pt x="3392651" y="1627125"/>
                </a:cubicBezTo>
                <a:cubicBezTo>
                  <a:pt x="3045981" y="1667787"/>
                  <a:pt x="2852429" y="1637070"/>
                  <a:pt x="2428980" y="1627125"/>
                </a:cubicBezTo>
                <a:cubicBezTo>
                  <a:pt x="2005531" y="1617180"/>
                  <a:pt x="1793829" y="1643614"/>
                  <a:pt x="1465308" y="1627125"/>
                </a:cubicBezTo>
                <a:cubicBezTo>
                  <a:pt x="1136787" y="1610636"/>
                  <a:pt x="1244484" y="1639627"/>
                  <a:pt x="1165033" y="1627125"/>
                </a:cubicBezTo>
                <a:cubicBezTo>
                  <a:pt x="1085583" y="1614623"/>
                  <a:pt x="458854" y="1657145"/>
                  <a:pt x="271193" y="1627125"/>
                </a:cubicBezTo>
                <a:cubicBezTo>
                  <a:pt x="134764" y="1633543"/>
                  <a:pt x="-13218" y="1522391"/>
                  <a:pt x="0" y="1355932"/>
                </a:cubicBezTo>
                <a:cubicBezTo>
                  <a:pt x="-17424" y="1239602"/>
                  <a:pt x="-3075" y="960301"/>
                  <a:pt x="0" y="791868"/>
                </a:cubicBezTo>
                <a:cubicBezTo>
                  <a:pt x="3075" y="623435"/>
                  <a:pt x="-4365" y="471457"/>
                  <a:pt x="0" y="271193"/>
                </a:cubicBezTo>
                <a:close/>
              </a:path>
            </a:pathLst>
          </a:custGeom>
          <a:noFill/>
          <a:ln w="76200" algn="ctr">
            <a:solidFill>
              <a:srgbClr val="007A9F"/>
            </a:solidFill>
            <a:miter lim="800000"/>
            <a:headEnd/>
            <a:tailEnd/>
            <a:extLst>
              <a:ext uri="{C807C97D-BFC1-408E-A445-0C87EB9F89A2}">
                <ask:lineSketchStyleProps xmlns:ask="http://schemas.microsoft.com/office/drawing/2018/sketchyshapes" xmlns="" sd="1123218314">
                  <a:prstGeom prst="roundRect">
                    <a:avLst/>
                  </a:prstGeom>
                  <ask:type>
                    <ask:lineSketchFreehand/>
                  </ask:type>
                </ask:lineSketchStyleProps>
              </a:ext>
            </a:extLst>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sz="3600" dirty="0">
              <a:solidFill>
                <a:schemeClr val="bg1"/>
              </a:solidFill>
              <a:cs typeface="Times New Roman" panose="02020603050405020304" pitchFamily="18" charset="0"/>
            </a:endParaRPr>
          </a:p>
        </p:txBody>
      </p:sp>
      <p:sp>
        <p:nvSpPr>
          <p:cNvPr id="15" name="TextBox 14">
            <a:extLst>
              <a:ext uri="{FF2B5EF4-FFF2-40B4-BE49-F238E27FC236}">
                <a16:creationId xmlns:a16="http://schemas.microsoft.com/office/drawing/2014/main" id="{21E421E4-45CE-AE4C-9244-4A51C1FF1082}"/>
              </a:ext>
            </a:extLst>
          </p:cNvPr>
          <p:cNvSpPr txBox="1"/>
          <p:nvPr/>
        </p:nvSpPr>
        <p:spPr>
          <a:xfrm>
            <a:off x="2943350" y="3648324"/>
            <a:ext cx="13287250" cy="1828386"/>
          </a:xfrm>
          <a:prstGeom prst="rect">
            <a:avLst/>
          </a:prstGeom>
          <a:solidFill>
            <a:srgbClr val="FFF9EC"/>
          </a:solidFill>
        </p:spPr>
        <p:txBody>
          <a:bodyPr wrap="square">
            <a:spAutoFit/>
          </a:bodyPr>
          <a:lstStyle/>
          <a:p>
            <a:pPr algn="ctr">
              <a:lnSpc>
                <a:spcPct val="150000"/>
              </a:lnSpc>
            </a:pPr>
            <a:r>
              <a:rPr lang="en-US" altLang="en-VN" sz="4000" dirty="0" err="1">
                <a:solidFill>
                  <a:srgbClr val="002060"/>
                </a:solidFill>
                <a:latin typeface="Times New Roman" panose="02020603050405020304" pitchFamily="18" charset="0"/>
                <a:cs typeface="Times New Roman" panose="02020603050405020304" pitchFamily="18" charset="0"/>
              </a:rPr>
              <a:t>Đại</a:t>
            </a:r>
            <a:r>
              <a:rPr lang="en-US" altLang="en-VN" sz="4000" dirty="0">
                <a:solidFill>
                  <a:srgbClr val="002060"/>
                </a:solidFill>
                <a:latin typeface="Times New Roman" panose="02020603050405020304" pitchFamily="18" charset="0"/>
                <a:cs typeface="Times New Roman" panose="02020603050405020304" pitchFamily="18" charset="0"/>
              </a:rPr>
              <a:t> </a:t>
            </a:r>
            <a:r>
              <a:rPr lang="en-US" altLang="en-VN" sz="4000" dirty="0" err="1">
                <a:solidFill>
                  <a:srgbClr val="002060"/>
                </a:solidFill>
                <a:latin typeface="Times New Roman" panose="02020603050405020304" pitchFamily="18" charset="0"/>
                <a:cs typeface="Times New Roman" panose="02020603050405020304" pitchFamily="18" charset="0"/>
              </a:rPr>
              <a:t>thần</a:t>
            </a:r>
            <a:r>
              <a:rPr lang="en-US" altLang="en-VN" sz="4000" dirty="0">
                <a:solidFill>
                  <a:srgbClr val="002060"/>
                </a:solidFill>
                <a:latin typeface="Times New Roman" panose="02020603050405020304" pitchFamily="18" charset="0"/>
                <a:cs typeface="Times New Roman" panose="02020603050405020304" pitchFamily="18" charset="0"/>
              </a:rPr>
              <a:t> </a:t>
            </a:r>
            <a:r>
              <a:rPr lang="en-US" altLang="en-VN" sz="4000" dirty="0" err="1">
                <a:solidFill>
                  <a:srgbClr val="002060"/>
                </a:solidFill>
                <a:latin typeface="Times New Roman" panose="02020603050405020304" pitchFamily="18" charset="0"/>
                <a:cs typeface="Times New Roman" panose="02020603050405020304" pitchFamily="18" charset="0"/>
              </a:rPr>
              <a:t>nhà</a:t>
            </a:r>
            <a:r>
              <a:rPr lang="en-US" altLang="en-VN" sz="4000" dirty="0">
                <a:solidFill>
                  <a:srgbClr val="002060"/>
                </a:solidFill>
                <a:latin typeface="Times New Roman" panose="02020603050405020304" pitchFamily="18" charset="0"/>
                <a:cs typeface="Times New Roman" panose="02020603050405020304" pitchFamily="18" charset="0"/>
              </a:rPr>
              <a:t> Minh ra </a:t>
            </a:r>
            <a:r>
              <a:rPr lang="en-US" altLang="en-VN" sz="4000" dirty="0" err="1">
                <a:solidFill>
                  <a:srgbClr val="002060"/>
                </a:solidFill>
                <a:latin typeface="Times New Roman" panose="02020603050405020304" pitchFamily="18" charset="0"/>
                <a:cs typeface="Times New Roman" panose="02020603050405020304" pitchFamily="18" charset="0"/>
              </a:rPr>
              <a:t>vế</a:t>
            </a:r>
            <a:r>
              <a:rPr lang="en-US" altLang="en-VN" sz="4000" dirty="0">
                <a:solidFill>
                  <a:srgbClr val="002060"/>
                </a:solidFill>
                <a:latin typeface="Times New Roman" panose="02020603050405020304" pitchFamily="18" charset="0"/>
                <a:cs typeface="Times New Roman" panose="02020603050405020304" pitchFamily="18" charset="0"/>
              </a:rPr>
              <a:t> </a:t>
            </a:r>
            <a:r>
              <a:rPr lang="en-US" altLang="en-VN" sz="4000" dirty="0" err="1">
                <a:solidFill>
                  <a:srgbClr val="002060"/>
                </a:solidFill>
                <a:latin typeface="Times New Roman" panose="02020603050405020304" pitchFamily="18" charset="0"/>
                <a:cs typeface="Times New Roman" panose="02020603050405020304" pitchFamily="18" charset="0"/>
              </a:rPr>
              <a:t>đối</a:t>
            </a:r>
            <a:r>
              <a:rPr lang="en-US" altLang="en-VN" sz="4000" dirty="0">
                <a:solidFill>
                  <a:srgbClr val="002060"/>
                </a:solidFill>
                <a:latin typeface="Times New Roman" panose="02020603050405020304" pitchFamily="18" charset="0"/>
                <a:cs typeface="Times New Roman" panose="02020603050405020304" pitchFamily="18" charset="0"/>
              </a:rPr>
              <a:t>:</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Đồng</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trụ</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đến</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giờ</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rêu</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vẫn</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mọc</a:t>
            </a:r>
            <a:r>
              <a:rPr lang="en-US" altLang="en-VN" sz="4000" b="1" dirty="0">
                <a:solidFill>
                  <a:srgbClr val="002060"/>
                </a:solidFill>
                <a:latin typeface="Times New Roman" panose="02020603050405020304" pitchFamily="18" charset="0"/>
                <a:cs typeface="Times New Roman" panose="02020603050405020304" pitchFamily="18" charset="0"/>
              </a:rPr>
              <a:t>.</a:t>
            </a:r>
          </a:p>
          <a:p>
            <a:pPr>
              <a:lnSpc>
                <a:spcPct val="150000"/>
              </a:lnSpc>
            </a:pP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dirty="0" err="1">
                <a:solidFill>
                  <a:srgbClr val="002060"/>
                </a:solidFill>
                <a:latin typeface="Times New Roman" panose="02020603050405020304" pitchFamily="18" charset="0"/>
                <a:cs typeface="Times New Roman" panose="02020603050405020304" pitchFamily="18" charset="0"/>
              </a:rPr>
              <a:t>Ông</a:t>
            </a:r>
            <a:r>
              <a:rPr lang="en-US" altLang="en-VN" sz="4000" dirty="0">
                <a:solidFill>
                  <a:srgbClr val="002060"/>
                </a:solidFill>
                <a:latin typeface="Times New Roman" panose="02020603050405020304" pitchFamily="18" charset="0"/>
                <a:cs typeface="Times New Roman" panose="02020603050405020304" pitchFamily="18" charset="0"/>
              </a:rPr>
              <a:t> </a:t>
            </a:r>
            <a:r>
              <a:rPr lang="en-US" altLang="en-VN" sz="4000" dirty="0" err="1">
                <a:solidFill>
                  <a:srgbClr val="002060"/>
                </a:solidFill>
                <a:latin typeface="Times New Roman" panose="02020603050405020304" pitchFamily="18" charset="0"/>
                <a:cs typeface="Times New Roman" panose="02020603050405020304" pitchFamily="18" charset="0"/>
              </a:rPr>
              <a:t>đối</a:t>
            </a:r>
            <a:r>
              <a:rPr lang="en-US" altLang="en-VN" sz="4000" dirty="0">
                <a:solidFill>
                  <a:srgbClr val="002060"/>
                </a:solidFill>
                <a:latin typeface="Times New Roman" panose="02020603050405020304" pitchFamily="18" charset="0"/>
                <a:cs typeface="Times New Roman" panose="02020603050405020304" pitchFamily="18" charset="0"/>
              </a:rPr>
              <a:t> </a:t>
            </a:r>
            <a:r>
              <a:rPr lang="en-US" altLang="en-VN" sz="4000" dirty="0" err="1">
                <a:solidFill>
                  <a:srgbClr val="002060"/>
                </a:solidFill>
                <a:latin typeface="Times New Roman" panose="02020603050405020304" pitchFamily="18" charset="0"/>
                <a:cs typeface="Times New Roman" panose="02020603050405020304" pitchFamily="18" charset="0"/>
              </a:rPr>
              <a:t>lại</a:t>
            </a:r>
            <a:r>
              <a:rPr lang="en-US" altLang="en-VN" sz="4000" dirty="0">
                <a:solidFill>
                  <a:srgbClr val="002060"/>
                </a:solidFill>
                <a:latin typeface="Times New Roman" panose="02020603050405020304" pitchFamily="18" charset="0"/>
                <a:cs typeface="Times New Roman" panose="02020603050405020304" pitchFamily="18" charset="0"/>
              </a:rPr>
              <a:t> </a:t>
            </a:r>
            <a:r>
              <a:rPr lang="en-US" altLang="en-VN" sz="4000" dirty="0" err="1">
                <a:solidFill>
                  <a:srgbClr val="002060"/>
                </a:solidFill>
                <a:latin typeface="Times New Roman" panose="02020603050405020304" pitchFamily="18" charset="0"/>
                <a:cs typeface="Times New Roman" panose="02020603050405020304" pitchFamily="18" charset="0"/>
              </a:rPr>
              <a:t>ngay</a:t>
            </a:r>
            <a:r>
              <a:rPr lang="en-US" altLang="en-VN" sz="4000" dirty="0">
                <a:solidFill>
                  <a:srgbClr val="002060"/>
                </a:solidFill>
                <a:latin typeface="Times New Roman" panose="02020603050405020304" pitchFamily="18" charset="0"/>
                <a:cs typeface="Times New Roman" panose="02020603050405020304" pitchFamily="18" charset="0"/>
              </a:rPr>
              <a:t>:</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Bạch</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Đằng</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thuở</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trước</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máu</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còn</a:t>
            </a:r>
            <a:r>
              <a:rPr lang="en-US" altLang="en-VN" sz="4000" b="1" dirty="0">
                <a:solidFill>
                  <a:srgbClr val="002060"/>
                </a:solidFill>
                <a:latin typeface="Times New Roman" panose="02020603050405020304" pitchFamily="18" charset="0"/>
                <a:cs typeface="Times New Roman" panose="02020603050405020304" pitchFamily="18" charset="0"/>
              </a:rPr>
              <a:t> </a:t>
            </a:r>
            <a:r>
              <a:rPr lang="en-US" altLang="en-VN" sz="4000" b="1" dirty="0" err="1">
                <a:solidFill>
                  <a:srgbClr val="002060"/>
                </a:solidFill>
                <a:latin typeface="Times New Roman" panose="02020603050405020304" pitchFamily="18" charset="0"/>
                <a:cs typeface="Times New Roman" panose="02020603050405020304" pitchFamily="18" charset="0"/>
              </a:rPr>
              <a:t>loang</a:t>
            </a:r>
            <a:r>
              <a:rPr lang="en-US" altLang="en-VN" sz="4000" b="1" dirty="0">
                <a:solidFill>
                  <a:srgbClr val="002060"/>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7E82206F-D727-FB43-A02C-9E98A4603F82}"/>
              </a:ext>
            </a:extLst>
          </p:cNvPr>
          <p:cNvSpPr txBox="1"/>
          <p:nvPr/>
        </p:nvSpPr>
        <p:spPr>
          <a:xfrm>
            <a:off x="5675761" y="527898"/>
            <a:ext cx="8051695" cy="707886"/>
          </a:xfrm>
          <a:prstGeom prst="rect">
            <a:avLst/>
          </a:prstGeom>
          <a:noFill/>
        </p:spPr>
        <p:txBody>
          <a:bodyPr wrap="square" rtlCol="0">
            <a:spAutoFit/>
          </a:bodyPr>
          <a:lstStyle/>
          <a:p>
            <a:r>
              <a:rPr lang="en-VN" sz="4000" i="1" dirty="0">
                <a:latin typeface="Times New Roman" panose="02020603050405020304" pitchFamily="18" charset="0"/>
                <a:cs typeface="Times New Roman" panose="02020603050405020304" pitchFamily="18" charset="0"/>
              </a:rPr>
              <a:t>Đọc thầm đoạn 3 và trả lời câu hỏi</a:t>
            </a:r>
            <a:r>
              <a:rPr lang="en-US" sz="4000" i="1" dirty="0">
                <a:latin typeface="Times New Roman" panose="02020603050405020304" pitchFamily="18" charset="0"/>
                <a:cs typeface="Times New Roman" panose="02020603050405020304" pitchFamily="18" charset="0"/>
              </a:rPr>
              <a:t>:</a:t>
            </a:r>
            <a:endParaRPr lang="en-VN" sz="4000" i="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30E0B3D-0862-3842-BAEE-475858AB8E5E}"/>
              </a:ext>
            </a:extLst>
          </p:cNvPr>
          <p:cNvSpPr txBox="1"/>
          <p:nvPr/>
        </p:nvSpPr>
        <p:spPr>
          <a:xfrm>
            <a:off x="2995805" y="1387299"/>
            <a:ext cx="12407615" cy="1446550"/>
          </a:xfrm>
          <a:prstGeom prst="rect">
            <a:avLst/>
          </a:prstGeom>
          <a:noFill/>
        </p:spPr>
        <p:txBody>
          <a:bodyPr wrap="square">
            <a:spAutoFit/>
          </a:bodyPr>
          <a:lstStyle/>
          <a:p>
            <a:pPr algn="ctr">
              <a:spcBef>
                <a:spcPts val="600"/>
              </a:spcBef>
              <a:spcAft>
                <a:spcPts val="600"/>
              </a:spcAft>
            </a:pPr>
            <a:r>
              <a:rPr lang="en-US" altLang="en-VN" sz="4400" b="1" dirty="0">
                <a:latin typeface="Times New Roman" panose="02020603050405020304" pitchFamily="18" charset="0"/>
                <a:cs typeface="Times New Roman" panose="02020603050405020304" pitchFamily="18" charset="0"/>
              </a:rPr>
              <a:t>Câu 2: Nhắc lại nội dung cuộc đối đáp giữa ông Giang Văn Minh với đại thần nhà Minh? </a:t>
            </a:r>
          </a:p>
        </p:txBody>
      </p:sp>
      <p:sp>
        <p:nvSpPr>
          <p:cNvPr id="19" name="TextBox 18">
            <a:extLst>
              <a:ext uri="{FF2B5EF4-FFF2-40B4-BE49-F238E27FC236}">
                <a16:creationId xmlns:a16="http://schemas.microsoft.com/office/drawing/2014/main" id="{6B451248-720A-4548-8670-7E39C9DB6016}"/>
              </a:ext>
            </a:extLst>
          </p:cNvPr>
          <p:cNvSpPr txBox="1"/>
          <p:nvPr/>
        </p:nvSpPr>
        <p:spPr>
          <a:xfrm>
            <a:off x="3038784" y="6589962"/>
            <a:ext cx="12644435" cy="1600438"/>
          </a:xfrm>
          <a:prstGeom prst="roundRect">
            <a:avLst/>
          </a:prstGeom>
          <a:solidFill>
            <a:srgbClr val="60C4C4"/>
          </a:solidFill>
          <a:ln>
            <a:solidFill>
              <a:srgbClr val="00B6BE"/>
            </a:solidFill>
          </a:ln>
        </p:spPr>
        <p:txBody>
          <a:bodyPr wrap="square">
            <a:spAutoFit/>
          </a:bodyPr>
          <a:lstStyle/>
          <a:p>
            <a:pPr algn="ctr" eaLnBrk="1" hangingPunct="1"/>
            <a:r>
              <a:rPr lang="en-US" altLang="en-VN" sz="4400" dirty="0">
                <a:latin typeface="Times New Roman" panose="02020603050405020304" pitchFamily="18" charset="0"/>
                <a:cs typeface="Times New Roman" panose="02020603050405020304" pitchFamily="18" charset="0"/>
              </a:rPr>
              <a:t>Câu </a:t>
            </a:r>
            <a:r>
              <a:rPr lang="en-US" altLang="en-VN" sz="4400" dirty="0" err="1">
                <a:latin typeface="Times New Roman" panose="02020603050405020304" pitchFamily="18" charset="0"/>
                <a:cs typeface="Times New Roman" panose="02020603050405020304" pitchFamily="18" charset="0"/>
              </a:rPr>
              <a:t>đối</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của</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đại</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thần</a:t>
            </a:r>
            <a:r>
              <a:rPr lang="en-US" altLang="en-VN" sz="4400" dirty="0">
                <a:latin typeface="Times New Roman" panose="02020603050405020304" pitchFamily="18" charset="0"/>
                <a:cs typeface="Times New Roman" panose="02020603050405020304" pitchFamily="18" charset="0"/>
              </a:rPr>
              <a:t> nhà Minh </a:t>
            </a:r>
            <a:r>
              <a:rPr lang="en-US" altLang="en-VN" sz="4400" dirty="0" err="1">
                <a:latin typeface="Times New Roman" panose="02020603050405020304" pitchFamily="18" charset="0"/>
                <a:cs typeface="Times New Roman" panose="02020603050405020304" pitchFamily="18" charset="0"/>
              </a:rPr>
              <a:t>muốn</a:t>
            </a:r>
            <a:r>
              <a:rPr lang="en-US" altLang="en-VN" sz="4400" dirty="0">
                <a:latin typeface="Times New Roman" panose="02020603050405020304" pitchFamily="18" charset="0"/>
                <a:cs typeface="Times New Roman" panose="02020603050405020304" pitchFamily="18" charset="0"/>
              </a:rPr>
              <a:t> ám chỉ </a:t>
            </a:r>
            <a:r>
              <a:rPr lang="en-US" altLang="en-VN" sz="4400" dirty="0" err="1">
                <a:latin typeface="Times New Roman" panose="02020603050405020304" pitchFamily="18" charset="0"/>
                <a:cs typeface="Times New Roman" panose="02020603050405020304" pitchFamily="18" charset="0"/>
              </a:rPr>
              <a:t>điều</a:t>
            </a:r>
            <a:r>
              <a:rPr lang="en-US" altLang="en-VN" sz="4400" dirty="0">
                <a:latin typeface="Times New Roman" panose="02020603050405020304" pitchFamily="18" charset="0"/>
                <a:cs typeface="Times New Roman" panose="02020603050405020304" pitchFamily="18" charset="0"/>
              </a:rPr>
              <a:t> gì?</a:t>
            </a:r>
          </a:p>
          <a:p>
            <a:pPr algn="ctr" eaLnBrk="1" hangingPunct="1"/>
            <a:r>
              <a:rPr lang="en-US" altLang="en-VN" sz="4400" dirty="0">
                <a:latin typeface="Times New Roman" panose="02020603050405020304" pitchFamily="18" charset="0"/>
                <a:cs typeface="Times New Roman" panose="02020603050405020304" pitchFamily="18" charset="0"/>
              </a:rPr>
              <a:t>Ông Giang Văn Minh </a:t>
            </a:r>
            <a:r>
              <a:rPr lang="en-US" altLang="en-VN" sz="4400" dirty="0" err="1">
                <a:latin typeface="Times New Roman" panose="02020603050405020304" pitchFamily="18" charset="0"/>
                <a:cs typeface="Times New Roman" panose="02020603050405020304" pitchFamily="18" charset="0"/>
              </a:rPr>
              <a:t>lấy</a:t>
            </a:r>
            <a:r>
              <a:rPr lang="en-US" altLang="en-VN" sz="4400" dirty="0">
                <a:latin typeface="Times New Roman" panose="02020603050405020304" pitchFamily="18" charset="0"/>
                <a:cs typeface="Times New Roman" panose="02020603050405020304" pitchFamily="18" charset="0"/>
              </a:rPr>
              <a:t> sự </a:t>
            </a:r>
            <a:r>
              <a:rPr lang="en-US" altLang="en-VN" sz="4400" dirty="0" err="1">
                <a:latin typeface="Times New Roman" panose="02020603050405020304" pitchFamily="18" charset="0"/>
                <a:cs typeface="Times New Roman" panose="02020603050405020304" pitchFamily="18" charset="0"/>
              </a:rPr>
              <a:t>kiện</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nào</a:t>
            </a:r>
            <a:r>
              <a:rPr lang="en-US" altLang="en-VN" sz="4400" dirty="0">
                <a:latin typeface="Times New Roman" panose="02020603050405020304" pitchFamily="18" charset="0"/>
                <a:cs typeface="Times New Roman" panose="02020603050405020304" pitchFamily="18" charset="0"/>
              </a:rPr>
              <a:t> để </a:t>
            </a:r>
            <a:r>
              <a:rPr lang="en-US" altLang="en-VN" sz="4400" dirty="0" err="1">
                <a:latin typeface="Times New Roman" panose="02020603050405020304" pitchFamily="18" charset="0"/>
                <a:cs typeface="Times New Roman" panose="02020603050405020304" pitchFamily="18" charset="0"/>
              </a:rPr>
              <a:t>đối</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lại</a:t>
            </a:r>
            <a:r>
              <a:rPr lang="en-US" altLang="en-VN" sz="4400" dirty="0">
                <a:latin typeface="Times New Roman" panose="02020603050405020304" pitchFamily="18" charset="0"/>
                <a:cs typeface="Times New Roman" panose="02020603050405020304" pitchFamily="18" charset="0"/>
              </a:rPr>
              <a:t>?</a:t>
            </a:r>
          </a:p>
        </p:txBody>
      </p:sp>
      <p:sp>
        <p:nvSpPr>
          <p:cNvPr id="27" name="TextBox 26">
            <a:extLst>
              <a:ext uri="{FF2B5EF4-FFF2-40B4-BE49-F238E27FC236}">
                <a16:creationId xmlns:a16="http://schemas.microsoft.com/office/drawing/2014/main" id="{AEA53D27-08DD-7B47-9C8D-2BAFA06C9F0A}"/>
              </a:ext>
            </a:extLst>
          </p:cNvPr>
          <p:cNvSpPr txBox="1"/>
          <p:nvPr/>
        </p:nvSpPr>
        <p:spPr>
          <a:xfrm>
            <a:off x="1849908" y="6396570"/>
            <a:ext cx="15297633" cy="3098721"/>
          </a:xfrm>
          <a:prstGeom prst="roundRect">
            <a:avLst/>
          </a:prstGeom>
          <a:solidFill>
            <a:srgbClr val="C0ECE5"/>
          </a:solidFill>
          <a:ln>
            <a:solidFill>
              <a:srgbClr val="AB8335"/>
            </a:solidFill>
          </a:ln>
        </p:spPr>
        <p:txBody>
          <a:bodyPr wrap="square">
            <a:spAutoFit/>
          </a:bodyPr>
          <a:lstStyle/>
          <a:p>
            <a:pPr algn="just"/>
            <a:r>
              <a:rPr lang="en-US" altLang="en-VN" sz="4400" dirty="0">
                <a:latin typeface="Times New Roman" panose="02020603050405020304" pitchFamily="18" charset="0"/>
                <a:cs typeface="Times New Roman" panose="02020603050405020304" pitchFamily="18" charset="0"/>
              </a:rPr>
              <a:t>- Đại thần nhà Minh ngạo mạn lấy cuộc khởi nghĩa Hai Bà Trưng</a:t>
            </a:r>
          </a:p>
          <a:p>
            <a:pPr algn="just"/>
            <a:r>
              <a:rPr lang="en-US" altLang="en-VN" sz="4400" dirty="0">
                <a:latin typeface="Times New Roman" panose="02020603050405020304" pitchFamily="18" charset="0"/>
                <a:cs typeface="Times New Roman" panose="02020603050405020304" pitchFamily="18" charset="0"/>
              </a:rPr>
              <a:t> để hạ nhục danh dự nước ta. </a:t>
            </a:r>
          </a:p>
          <a:p>
            <a:pPr algn="just"/>
            <a:r>
              <a:rPr lang="en-US" altLang="en-VN" sz="4400" dirty="0">
                <a:latin typeface="Times New Roman" panose="02020603050405020304" pitchFamily="18" charset="0"/>
                <a:cs typeface="Times New Roman" panose="02020603050405020304" pitchFamily="18" charset="0"/>
              </a:rPr>
              <a:t>- Giang Văn Minh </a:t>
            </a:r>
            <a:r>
              <a:rPr lang="en-US" altLang="en-VN" sz="4400" dirty="0" err="1">
                <a:latin typeface="Times New Roman" panose="02020603050405020304" pitchFamily="18" charset="0"/>
                <a:cs typeface="Times New Roman" panose="02020603050405020304" pitchFamily="18" charset="0"/>
              </a:rPr>
              <a:t>lấy</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việc</a:t>
            </a:r>
            <a:r>
              <a:rPr lang="en-US" altLang="en-VN" sz="4400" dirty="0">
                <a:latin typeface="Times New Roman" panose="02020603050405020304" pitchFamily="18" charset="0"/>
                <a:cs typeface="Times New Roman" panose="02020603050405020304" pitchFamily="18" charset="0"/>
              </a:rPr>
              <a:t> quân </a:t>
            </a:r>
            <a:r>
              <a:rPr lang="en-US" altLang="en-VN" sz="4400" dirty="0" err="1">
                <a:latin typeface="Times New Roman" panose="02020603050405020304" pitchFamily="18" charset="0"/>
                <a:cs typeface="Times New Roman" panose="02020603050405020304" pitchFamily="18" charset="0"/>
              </a:rPr>
              <a:t>đội</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của</a:t>
            </a:r>
            <a:r>
              <a:rPr lang="en-US" altLang="en-VN" sz="4400" dirty="0">
                <a:latin typeface="Times New Roman" panose="02020603050405020304" pitchFamily="18" charset="0"/>
                <a:cs typeface="Times New Roman" panose="02020603050405020304" pitchFamily="18" charset="0"/>
              </a:rPr>
              <a:t> ba </a:t>
            </a:r>
            <a:r>
              <a:rPr lang="en-US" altLang="en-VN" sz="4400" dirty="0" err="1">
                <a:latin typeface="Times New Roman" panose="02020603050405020304" pitchFamily="18" charset="0"/>
                <a:cs typeface="Times New Roman" panose="02020603050405020304" pitchFamily="18" charset="0"/>
              </a:rPr>
              <a:t>triều</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đại</a:t>
            </a:r>
            <a:r>
              <a:rPr lang="en-US" altLang="en-VN" sz="4400" dirty="0">
                <a:latin typeface="Times New Roman" panose="02020603050405020304" pitchFamily="18" charset="0"/>
                <a:cs typeface="Times New Roman" panose="02020603050405020304" pitchFamily="18" charset="0"/>
              </a:rPr>
              <a:t> Nam </a:t>
            </a:r>
            <a:r>
              <a:rPr lang="en-US" altLang="en-VN" sz="4400" dirty="0" err="1">
                <a:latin typeface="Times New Roman" panose="02020603050405020304" pitchFamily="18" charset="0"/>
                <a:cs typeface="Times New Roman" panose="02020603050405020304" pitchFamily="18" charset="0"/>
              </a:rPr>
              <a:t>Hán</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Tống</a:t>
            </a:r>
            <a:r>
              <a:rPr lang="en-US" altLang="en-VN" sz="4400" dirty="0">
                <a:latin typeface="Times New Roman" panose="02020603050405020304" pitchFamily="18" charset="0"/>
                <a:cs typeface="Times New Roman" panose="02020603050405020304" pitchFamily="18" charset="0"/>
              </a:rPr>
              <a:t> và Nguyên </a:t>
            </a:r>
            <a:r>
              <a:rPr lang="en-US" altLang="en-VN" sz="4400" dirty="0" err="1">
                <a:latin typeface="Times New Roman" panose="02020603050405020304" pitchFamily="18" charset="0"/>
                <a:cs typeface="Times New Roman" panose="02020603050405020304" pitchFamily="18" charset="0"/>
              </a:rPr>
              <a:t>đều</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thảm</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hại</a:t>
            </a:r>
            <a:r>
              <a:rPr lang="en-US" altLang="en-VN" sz="4400" dirty="0">
                <a:latin typeface="Times New Roman" panose="02020603050405020304" pitchFamily="18" charset="0"/>
                <a:cs typeface="Times New Roman" panose="02020603050405020304" pitchFamily="18" charset="0"/>
              </a:rPr>
              <a:t> trên Sông </a:t>
            </a:r>
            <a:r>
              <a:rPr lang="en-US" altLang="en-VN" sz="4400" dirty="0" err="1">
                <a:latin typeface="Times New Roman" panose="02020603050405020304" pitchFamily="18" charset="0"/>
                <a:cs typeface="Times New Roman" panose="02020603050405020304" pitchFamily="18" charset="0"/>
              </a:rPr>
              <a:t>Bạch</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Đằng</a:t>
            </a:r>
            <a:r>
              <a:rPr lang="en-US" altLang="en-VN" sz="4400" dirty="0">
                <a:latin typeface="Times New Roman" panose="02020603050405020304" pitchFamily="18" charset="0"/>
                <a:cs typeface="Times New Roman" panose="02020603050405020304" pitchFamily="18" charset="0"/>
              </a:rPr>
              <a:t> để </a:t>
            </a:r>
            <a:r>
              <a:rPr lang="en-US" altLang="en-VN" sz="4400" dirty="0" err="1">
                <a:latin typeface="Times New Roman" panose="02020603050405020304" pitchFamily="18" charset="0"/>
                <a:cs typeface="Times New Roman" panose="02020603050405020304" pitchFamily="18" charset="0"/>
              </a:rPr>
              <a:t>đối</a:t>
            </a:r>
            <a:r>
              <a:rPr lang="en-US" altLang="en-VN" sz="4400" dirty="0">
                <a:latin typeface="Times New Roman" panose="02020603050405020304" pitchFamily="18" charset="0"/>
                <a:cs typeface="Times New Roman" panose="02020603050405020304" pitchFamily="18" charset="0"/>
              </a:rPr>
              <a:t> </a:t>
            </a:r>
            <a:r>
              <a:rPr lang="en-US" altLang="en-VN" sz="4400" dirty="0" err="1">
                <a:latin typeface="Times New Roman" panose="02020603050405020304" pitchFamily="18" charset="0"/>
                <a:cs typeface="Times New Roman" panose="02020603050405020304" pitchFamily="18" charset="0"/>
              </a:rPr>
              <a:t>lại</a:t>
            </a:r>
            <a:r>
              <a:rPr lang="en-US" altLang="en-VN" sz="4400" dirty="0">
                <a:latin typeface="Times New Roman" panose="02020603050405020304" pitchFamily="18" charset="0"/>
                <a:cs typeface="Times New Roman" panose="02020603050405020304" pitchFamily="18" charset="0"/>
              </a:rPr>
              <a:t>.</a:t>
            </a:r>
          </a:p>
        </p:txBody>
      </p:sp>
      <p:pic>
        <p:nvPicPr>
          <p:cNvPr id="29700" name="Picture 4" descr="Find free icon">
            <a:extLst>
              <a:ext uri="{FF2B5EF4-FFF2-40B4-BE49-F238E27FC236}">
                <a16:creationId xmlns:a16="http://schemas.microsoft.com/office/drawing/2014/main" id="{58B58E5C-37DE-4845-AF8A-E92D83F822E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987934">
            <a:off x="394138" y="840768"/>
            <a:ext cx="2447278" cy="2447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60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ppt_x"/>
                                          </p:val>
                                        </p:tav>
                                        <p:tav tm="100000">
                                          <p:val>
                                            <p:strVal val="#ppt_x"/>
                                          </p:val>
                                        </p:tav>
                                      </p:tavLst>
                                    </p:anim>
                                    <p:anim calcmode="lin" valueType="num">
                                      <p:cBhvr additive="base">
                                        <p:cTn id="12" dur="10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Left)">
                                      <p:cBhvr>
                                        <p:cTn id="27" dur="500"/>
                                        <p:tgtEl>
                                          <p:spTgt spid="15"/>
                                        </p:tgtEl>
                                      </p:cBhvr>
                                    </p:animEffect>
                                  </p:childTnLst>
                                </p:cTn>
                              </p:par>
                              <p:par>
                                <p:cTn id="28" presetID="10" presetClass="exit" presetSubtype="0" fill="hold" nodeType="withEffect">
                                  <p:stCondLst>
                                    <p:cond delay="0"/>
                                  </p:stCondLst>
                                  <p:childTnLst>
                                    <p:animEffect transition="out" filter="fade">
                                      <p:cBhvr>
                                        <p:cTn id="29" dur="500"/>
                                        <p:tgtEl>
                                          <p:spTgt spid="29702"/>
                                        </p:tgtEl>
                                      </p:cBhvr>
                                    </p:animEffect>
                                    <p:set>
                                      <p:cBhvr>
                                        <p:cTn id="30" dur="1" fill="hold">
                                          <p:stCondLst>
                                            <p:cond delay="499"/>
                                          </p:stCondLst>
                                        </p:cTn>
                                        <p:tgtEl>
                                          <p:spTgt spid="2970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4" grpId="0"/>
      <p:bldP spid="18" grpId="0"/>
      <p:bldP spid="19" grpId="0" animBg="1"/>
      <p:bldP spid="19" grpId="1"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4F4FE"/>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EE452DE5-E00B-6945-A59F-2D19FF08176F}"/>
              </a:ext>
            </a:extLst>
          </p:cNvPr>
          <p:cNvSpPr/>
          <p:nvPr/>
        </p:nvSpPr>
        <p:spPr>
          <a:xfrm>
            <a:off x="966127" y="567883"/>
            <a:ext cx="16619366" cy="9378861"/>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latin typeface="Times New Roman" panose="02020603050405020304" pitchFamily="18" charset="0"/>
              <a:cs typeface="Times New Roman" panose="02020603050405020304" pitchFamily="18" charset="0"/>
            </a:endParaRPr>
          </a:p>
        </p:txBody>
      </p:sp>
      <p:pic>
        <p:nvPicPr>
          <p:cNvPr id="35" name="Picture 31">
            <a:extLst>
              <a:ext uri="{FF2B5EF4-FFF2-40B4-BE49-F238E27FC236}">
                <a16:creationId xmlns:a16="http://schemas.microsoft.com/office/drawing/2014/main" id="{7211F74C-9BA9-1F42-A828-E40400CCF1D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828583">
            <a:off x="9196129" y="9632075"/>
            <a:ext cx="2020776" cy="661345"/>
          </a:xfrm>
          <a:prstGeom prst="rect">
            <a:avLst/>
          </a:prstGeom>
        </p:spPr>
      </p:pic>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88541">
            <a:off x="424262" y="9106297"/>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47361">
            <a:off x="16918978" y="9178037"/>
            <a:ext cx="1110772" cy="1110772"/>
          </a:xfrm>
          <a:prstGeom prst="rect">
            <a:avLst/>
          </a:prstGeom>
        </p:spPr>
      </p:pic>
      <p:sp>
        <p:nvSpPr>
          <p:cNvPr id="11" name="AutoShape 4">
            <a:extLst>
              <a:ext uri="{FF2B5EF4-FFF2-40B4-BE49-F238E27FC236}">
                <a16:creationId xmlns:a16="http://schemas.microsoft.com/office/drawing/2014/main" id="{E84BF471-32A3-BF44-8664-C39D051E08B0}"/>
              </a:ext>
            </a:extLst>
          </p:cNvPr>
          <p:cNvSpPr>
            <a:spLocks noChangeArrowheads="1"/>
          </p:cNvSpPr>
          <p:nvPr/>
        </p:nvSpPr>
        <p:spPr bwMode="auto">
          <a:xfrm>
            <a:off x="2728093" y="3619500"/>
            <a:ext cx="10454508" cy="3048000"/>
          </a:xfrm>
          <a:prstGeom prst="rect">
            <a:avLst/>
          </a:prstGeom>
          <a:no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buFont typeface="Wingdings" pitchFamily="2" charset="2"/>
              <a:buNone/>
            </a:pPr>
            <a:endParaRPr lang="en-US" altLang="en-VN" dirty="0">
              <a:cs typeface="Times New Roman" panose="02020603050405020304" pitchFamily="18" charset="0"/>
            </a:endParaRPr>
          </a:p>
        </p:txBody>
      </p:sp>
      <p:sp>
        <p:nvSpPr>
          <p:cNvPr id="12" name="AutoShape 5">
            <a:extLst>
              <a:ext uri="{FF2B5EF4-FFF2-40B4-BE49-F238E27FC236}">
                <a16:creationId xmlns:a16="http://schemas.microsoft.com/office/drawing/2014/main" id="{DC61B498-E898-ED4B-BF7B-E9CEC8BF769B}"/>
              </a:ext>
            </a:extLst>
          </p:cNvPr>
          <p:cNvSpPr>
            <a:spLocks noChangeArrowheads="1"/>
          </p:cNvSpPr>
          <p:nvPr/>
        </p:nvSpPr>
        <p:spPr bwMode="auto">
          <a:xfrm>
            <a:off x="3157200" y="1158420"/>
            <a:ext cx="12833344" cy="1627125"/>
          </a:xfrm>
          <a:prstGeom prst="roundRect">
            <a:avLst/>
          </a:prstGeom>
          <a:solidFill>
            <a:srgbClr val="C1E7FF"/>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sz="3600" dirty="0">
              <a:solidFill>
                <a:schemeClr val="bg1"/>
              </a:solidFill>
              <a:cs typeface="Times New Roman" panose="02020603050405020304" pitchFamily="18" charset="0"/>
            </a:endParaRPr>
          </a:p>
        </p:txBody>
      </p:sp>
      <p:sp>
        <p:nvSpPr>
          <p:cNvPr id="15" name="TextBox 14">
            <a:extLst>
              <a:ext uri="{FF2B5EF4-FFF2-40B4-BE49-F238E27FC236}">
                <a16:creationId xmlns:a16="http://schemas.microsoft.com/office/drawing/2014/main" id="{21E421E4-45CE-AE4C-9244-4A51C1FF1082}"/>
              </a:ext>
            </a:extLst>
          </p:cNvPr>
          <p:cNvSpPr txBox="1"/>
          <p:nvPr/>
        </p:nvSpPr>
        <p:spPr>
          <a:xfrm>
            <a:off x="1765735" y="2908544"/>
            <a:ext cx="15791183" cy="6625788"/>
          </a:xfrm>
          <a:prstGeom prst="rect">
            <a:avLst/>
          </a:prstGeom>
          <a:noFill/>
        </p:spPr>
        <p:txBody>
          <a:bodyPr wrap="square">
            <a:spAutoFit/>
          </a:bodyPr>
          <a:lstStyle/>
          <a:p>
            <a:pPr algn="just">
              <a:lnSpc>
                <a:spcPct val="150000"/>
              </a:lnSpc>
            </a:pPr>
            <a:r>
              <a:rPr lang="en-US" altLang="en-VN" sz="4800" dirty="0">
                <a:solidFill>
                  <a:srgbClr val="002060"/>
                </a:solidFill>
                <a:latin typeface="Times New Roman" panose="02020603050405020304" pitchFamily="18" charset="0"/>
                <a:cs typeface="Times New Roman" panose="02020603050405020304" pitchFamily="18" charset="0"/>
              </a:rPr>
              <a:t>	Vua Minh mắc mưu Giang Văn Minh, phải bỏ lệ góp giỗ Liễu Thăng nên căm ghét ông. Nay </a:t>
            </a:r>
            <a:r>
              <a:rPr lang="en-US" altLang="en-VN" sz="4800" dirty="0" err="1">
                <a:solidFill>
                  <a:srgbClr val="002060"/>
                </a:solidFill>
                <a:latin typeface="Times New Roman" panose="02020603050405020304" pitchFamily="18" charset="0"/>
                <a:cs typeface="Times New Roman" panose="02020603050405020304" pitchFamily="18" charset="0"/>
              </a:rPr>
              <a:t>thấy</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Giang</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Văn</a:t>
            </a:r>
            <a:r>
              <a:rPr lang="en-US" altLang="en-VN" sz="4800" dirty="0">
                <a:solidFill>
                  <a:srgbClr val="002060"/>
                </a:solidFill>
                <a:latin typeface="Times New Roman" panose="02020603050405020304" pitchFamily="18" charset="0"/>
                <a:cs typeface="Times New Roman" panose="02020603050405020304" pitchFamily="18" charset="0"/>
              </a:rPr>
              <a:t> Minh </a:t>
            </a:r>
            <a:r>
              <a:rPr lang="en-US" altLang="en-VN" sz="4800" dirty="0" err="1">
                <a:solidFill>
                  <a:srgbClr val="002060"/>
                </a:solidFill>
                <a:latin typeface="Times New Roman" panose="02020603050405020304" pitchFamily="18" charset="0"/>
                <a:cs typeface="Times New Roman" panose="02020603050405020304" pitchFamily="18" charset="0"/>
              </a:rPr>
              <a:t>không</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những</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không</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chịu</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nhún</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nhường</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trước</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câu</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đối</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của</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đại</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thần</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trong</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triều</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còn</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dám</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lấy</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việc</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quân</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đội</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cả</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ba</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triều</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đại</a:t>
            </a:r>
            <a:r>
              <a:rPr lang="en-US" altLang="en-VN" sz="4800" dirty="0">
                <a:solidFill>
                  <a:srgbClr val="002060"/>
                </a:solidFill>
                <a:latin typeface="Times New Roman" panose="02020603050405020304" pitchFamily="18" charset="0"/>
                <a:cs typeface="Times New Roman" panose="02020603050405020304" pitchFamily="18" charset="0"/>
              </a:rPr>
              <a:t> Nam </a:t>
            </a:r>
            <a:r>
              <a:rPr lang="en-US" altLang="en-VN" sz="4800" dirty="0" err="1">
                <a:solidFill>
                  <a:srgbClr val="002060"/>
                </a:solidFill>
                <a:latin typeface="Times New Roman" panose="02020603050405020304" pitchFamily="18" charset="0"/>
                <a:cs typeface="Times New Roman" panose="02020603050405020304" pitchFamily="18" charset="0"/>
              </a:rPr>
              <a:t>Hán</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Tống</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Nguyên</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đều</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thảm</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bại</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trên</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sông</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Bạch</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Đằng</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để</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đối</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lại</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nên</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giận</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quá</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sai</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người</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ám</a:t>
            </a:r>
            <a:r>
              <a:rPr lang="en-US" altLang="en-VN" sz="4800" dirty="0">
                <a:solidFill>
                  <a:srgbClr val="002060"/>
                </a:solidFill>
                <a:latin typeface="Times New Roman" panose="02020603050405020304" pitchFamily="18" charset="0"/>
                <a:cs typeface="Times New Roman" panose="02020603050405020304" pitchFamily="18" charset="0"/>
              </a:rPr>
              <a:t> </a:t>
            </a:r>
            <a:r>
              <a:rPr lang="en-US" altLang="en-VN" sz="4800" dirty="0" err="1">
                <a:solidFill>
                  <a:srgbClr val="002060"/>
                </a:solidFill>
                <a:latin typeface="Times New Roman" panose="02020603050405020304" pitchFamily="18" charset="0"/>
                <a:cs typeface="Times New Roman" panose="02020603050405020304" pitchFamily="18" charset="0"/>
              </a:rPr>
              <a:t>hại</a:t>
            </a:r>
            <a:r>
              <a:rPr lang="en-US" altLang="en-VN" sz="4800" dirty="0">
                <a:solidFill>
                  <a:srgbClr val="002060"/>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7E82206F-D727-FB43-A02C-9E98A4603F82}"/>
              </a:ext>
            </a:extLst>
          </p:cNvPr>
          <p:cNvSpPr txBox="1"/>
          <p:nvPr/>
        </p:nvSpPr>
        <p:spPr>
          <a:xfrm>
            <a:off x="4929092" y="212580"/>
            <a:ext cx="10554849" cy="769441"/>
          </a:xfrm>
          <a:prstGeom prst="rect">
            <a:avLst/>
          </a:prstGeom>
          <a:noFill/>
        </p:spPr>
        <p:txBody>
          <a:bodyPr wrap="square" rtlCol="0">
            <a:spAutoFit/>
          </a:bodyPr>
          <a:lstStyle/>
          <a:p>
            <a:r>
              <a:rPr lang="en-VN" sz="4400" i="1" dirty="0">
                <a:latin typeface="Times New Roman" panose="02020603050405020304" pitchFamily="18" charset="0"/>
                <a:cs typeface="Times New Roman" panose="02020603050405020304" pitchFamily="18" charset="0"/>
              </a:rPr>
              <a:t>Đọc thầm đoạn 2 và 3 và trả lời câu hỏi</a:t>
            </a:r>
            <a:r>
              <a:rPr lang="en-US" sz="4400" i="1" dirty="0">
                <a:latin typeface="Times New Roman" panose="02020603050405020304" pitchFamily="18" charset="0"/>
                <a:cs typeface="Times New Roman" panose="02020603050405020304" pitchFamily="18" charset="0"/>
              </a:rPr>
              <a:t>:</a:t>
            </a:r>
            <a:endParaRPr lang="en-VN" sz="4400" i="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30E0B3D-0862-3842-BAEE-475858AB8E5E}"/>
              </a:ext>
            </a:extLst>
          </p:cNvPr>
          <p:cNvSpPr txBox="1"/>
          <p:nvPr/>
        </p:nvSpPr>
        <p:spPr>
          <a:xfrm>
            <a:off x="3225847" y="1272024"/>
            <a:ext cx="12652851" cy="1446550"/>
          </a:xfrm>
          <a:prstGeom prst="rect">
            <a:avLst/>
          </a:prstGeom>
          <a:noFill/>
        </p:spPr>
        <p:txBody>
          <a:bodyPr wrap="square">
            <a:spAutoFit/>
          </a:bodyPr>
          <a:lstStyle/>
          <a:p>
            <a:pPr algn="ctr"/>
            <a:r>
              <a:rPr lang="vi-VN" sz="4400" b="1" dirty="0">
                <a:latin typeface="Times New Roman" panose="02020603050405020304" pitchFamily="18" charset="0"/>
                <a:cs typeface="Times New Roman" panose="02020603050405020304" pitchFamily="18" charset="0"/>
              </a:rPr>
              <a:t>Câu 3: Vì sao vua nhà Minh sai người ám hại ông Giang Văn Minh?</a:t>
            </a:r>
          </a:p>
        </p:txBody>
      </p:sp>
      <p:pic>
        <p:nvPicPr>
          <p:cNvPr id="31746" name="Picture 2" descr="Question mark free icon">
            <a:extLst>
              <a:ext uri="{FF2B5EF4-FFF2-40B4-BE49-F238E27FC236}">
                <a16:creationId xmlns:a16="http://schemas.microsoft.com/office/drawing/2014/main" id="{61512E6C-F330-994F-8E13-9D2BB134EA3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033" y="412628"/>
            <a:ext cx="2695060" cy="2695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57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ppt_x"/>
                                          </p:val>
                                        </p:tav>
                                        <p:tav tm="100000">
                                          <p:val>
                                            <p:strVal val="#ppt_x"/>
                                          </p:val>
                                        </p:tav>
                                      </p:tavLst>
                                    </p:anim>
                                    <p:anim calcmode="lin" valueType="num">
                                      <p:cBhvr additive="base">
                                        <p:cTn id="12" dur="1000" fill="hold"/>
                                        <p:tgtEl>
                                          <p:spTgt spid="23"/>
                                        </p:tgtEl>
                                        <p:attrNameLst>
                                          <p:attrName>ppt_y</p:attrName>
                                        </p:attrNameLst>
                                      </p:cBhvr>
                                      <p:tavLst>
                                        <p:tav tm="0">
                                          <p:val>
                                            <p:strVal val="0-#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45" presetClass="entr" presetSubtype="0" fill="hold" nodeType="withEffect">
                                  <p:stCondLst>
                                    <p:cond delay="0"/>
                                  </p:stCondLst>
                                  <p:childTnLst>
                                    <p:set>
                                      <p:cBhvr>
                                        <p:cTn id="16" dur="1" fill="hold">
                                          <p:stCondLst>
                                            <p:cond delay="0"/>
                                          </p:stCondLst>
                                        </p:cTn>
                                        <p:tgtEl>
                                          <p:spTgt spid="31746"/>
                                        </p:tgtEl>
                                        <p:attrNameLst>
                                          <p:attrName>style.visibility</p:attrName>
                                        </p:attrNameLst>
                                      </p:cBhvr>
                                      <p:to>
                                        <p:strVal val="visible"/>
                                      </p:to>
                                    </p:set>
                                    <p:animEffect transition="in" filter="fade">
                                      <p:cBhvr>
                                        <p:cTn id="17" dur="1750"/>
                                        <p:tgtEl>
                                          <p:spTgt spid="31746"/>
                                        </p:tgtEl>
                                      </p:cBhvr>
                                    </p:animEffect>
                                    <p:anim calcmode="lin" valueType="num">
                                      <p:cBhvr>
                                        <p:cTn id="18" dur="1750" fill="hold"/>
                                        <p:tgtEl>
                                          <p:spTgt spid="31746"/>
                                        </p:tgtEl>
                                        <p:attrNameLst>
                                          <p:attrName>ppt_w</p:attrName>
                                        </p:attrNameLst>
                                      </p:cBhvr>
                                      <p:tavLst>
                                        <p:tav tm="0" fmla="#ppt_w*sin(2.5*pi*$)">
                                          <p:val>
                                            <p:fltVal val="0"/>
                                          </p:val>
                                        </p:tav>
                                        <p:tav tm="100000">
                                          <p:val>
                                            <p:fltVal val="1"/>
                                          </p:val>
                                        </p:tav>
                                      </p:tavLst>
                                    </p:anim>
                                    <p:anim calcmode="lin" valueType="num">
                                      <p:cBhvr>
                                        <p:cTn id="19" dur="1750" fill="hold"/>
                                        <p:tgtEl>
                                          <p:spTgt spid="31746"/>
                                        </p:tgtEl>
                                        <p:attrNameLst>
                                          <p:attrName>ppt_h</p:attrName>
                                        </p:attrNameLst>
                                      </p:cBhvr>
                                      <p:tavLst>
                                        <p:tav tm="0">
                                          <p:val>
                                            <p:strVal val="#ppt_h"/>
                                          </p:val>
                                        </p:tav>
                                        <p:tav tm="100000">
                                          <p:val>
                                            <p:strVal val="#ppt_h"/>
                                          </p:val>
                                        </p:tav>
                                      </p:tavLst>
                                    </p:anim>
                                  </p:childTnLst>
                                </p:cTn>
                              </p:par>
                              <p:par>
                                <p:cTn id="20" presetID="1"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strips(down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4"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BE0BE"/>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EE452DE5-E00B-6945-A59F-2D19FF08176F}"/>
              </a:ext>
            </a:extLst>
          </p:cNvPr>
          <p:cNvSpPr/>
          <p:nvPr/>
        </p:nvSpPr>
        <p:spPr>
          <a:xfrm>
            <a:off x="106957" y="288351"/>
            <a:ext cx="18074088" cy="9808149"/>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latin typeface="Times New Roman" panose="02020603050405020304" pitchFamily="18" charset="0"/>
              <a:cs typeface="Times New Roman" panose="02020603050405020304" pitchFamily="18" charset="0"/>
            </a:endParaRPr>
          </a:p>
        </p:txBody>
      </p:sp>
      <p:pic>
        <p:nvPicPr>
          <p:cNvPr id="35" name="Picture 31">
            <a:extLst>
              <a:ext uri="{FF2B5EF4-FFF2-40B4-BE49-F238E27FC236}">
                <a16:creationId xmlns:a16="http://schemas.microsoft.com/office/drawing/2014/main" id="{7211F74C-9BA9-1F42-A828-E40400CCF1D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828583">
            <a:off x="8007477" y="9648767"/>
            <a:ext cx="2020776" cy="661345"/>
          </a:xfrm>
          <a:prstGeom prst="rect">
            <a:avLst/>
          </a:prstGeom>
        </p:spPr>
      </p:pic>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88541">
            <a:off x="424262" y="9106297"/>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413510">
            <a:off x="726327" y="48826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47361">
            <a:off x="16918978" y="9178037"/>
            <a:ext cx="1110772" cy="1110772"/>
          </a:xfrm>
          <a:prstGeom prst="rect">
            <a:avLst/>
          </a:prstGeom>
        </p:spPr>
      </p:pic>
      <p:sp>
        <p:nvSpPr>
          <p:cNvPr id="11" name="AutoShape 4">
            <a:extLst>
              <a:ext uri="{FF2B5EF4-FFF2-40B4-BE49-F238E27FC236}">
                <a16:creationId xmlns:a16="http://schemas.microsoft.com/office/drawing/2014/main" id="{E84BF471-32A3-BF44-8664-C39D051E08B0}"/>
              </a:ext>
            </a:extLst>
          </p:cNvPr>
          <p:cNvSpPr>
            <a:spLocks noChangeArrowheads="1"/>
          </p:cNvSpPr>
          <p:nvPr/>
        </p:nvSpPr>
        <p:spPr bwMode="auto">
          <a:xfrm>
            <a:off x="2728093" y="3619500"/>
            <a:ext cx="10454508" cy="3048000"/>
          </a:xfrm>
          <a:prstGeom prst="rect">
            <a:avLst/>
          </a:prstGeom>
          <a:no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buFont typeface="Wingdings" pitchFamily="2" charset="2"/>
              <a:buNone/>
            </a:pPr>
            <a:endParaRPr lang="en-US" altLang="en-VN" dirty="0">
              <a:cs typeface="Times New Roman" panose="02020603050405020304" pitchFamily="18" charset="0"/>
            </a:endParaRPr>
          </a:p>
        </p:txBody>
      </p:sp>
      <p:sp>
        <p:nvSpPr>
          <p:cNvPr id="12" name="AutoShape 5">
            <a:extLst>
              <a:ext uri="{FF2B5EF4-FFF2-40B4-BE49-F238E27FC236}">
                <a16:creationId xmlns:a16="http://schemas.microsoft.com/office/drawing/2014/main" id="{DC61B498-E898-ED4B-BF7B-E9CEC8BF769B}"/>
              </a:ext>
            </a:extLst>
          </p:cNvPr>
          <p:cNvSpPr>
            <a:spLocks noChangeArrowheads="1"/>
          </p:cNvSpPr>
          <p:nvPr/>
        </p:nvSpPr>
        <p:spPr bwMode="auto">
          <a:xfrm>
            <a:off x="2214633" y="906844"/>
            <a:ext cx="12833344" cy="1627125"/>
          </a:xfrm>
          <a:prstGeom prst="roundRect">
            <a:avLst/>
          </a:prstGeom>
          <a:solidFill>
            <a:srgbClr val="FFF5BA"/>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sz="3600" dirty="0">
              <a:solidFill>
                <a:schemeClr val="bg1"/>
              </a:solidFill>
              <a:cs typeface="Times New Roman" panose="02020603050405020304" pitchFamily="18" charset="0"/>
            </a:endParaRPr>
          </a:p>
        </p:txBody>
      </p:sp>
      <p:sp>
        <p:nvSpPr>
          <p:cNvPr id="18" name="TextBox 17">
            <a:extLst>
              <a:ext uri="{FF2B5EF4-FFF2-40B4-BE49-F238E27FC236}">
                <a16:creationId xmlns:a16="http://schemas.microsoft.com/office/drawing/2014/main" id="{030E0B3D-0862-3842-BAEE-475858AB8E5E}"/>
              </a:ext>
            </a:extLst>
          </p:cNvPr>
          <p:cNvSpPr txBox="1"/>
          <p:nvPr/>
        </p:nvSpPr>
        <p:spPr>
          <a:xfrm>
            <a:off x="2271436" y="1155152"/>
            <a:ext cx="12652851" cy="1323439"/>
          </a:xfrm>
          <a:prstGeom prst="rect">
            <a:avLst/>
          </a:prstGeom>
          <a:solidFill>
            <a:srgbClr val="FFF5BA"/>
          </a:solidFill>
        </p:spPr>
        <p:txBody>
          <a:bodyPr wrap="square">
            <a:spAutoFit/>
          </a:bodyPr>
          <a:lstStyle/>
          <a:p>
            <a:pPr algn="ctr"/>
            <a:r>
              <a:rPr lang="vi-VN" sz="4000" b="1" dirty="0">
                <a:latin typeface="Times New Roman" panose="02020603050405020304" pitchFamily="18" charset="0"/>
                <a:cs typeface="Times New Roman" panose="02020603050405020304" pitchFamily="18" charset="0"/>
              </a:rPr>
              <a:t>Câu 4: Vì sao có thể nói ông Giang Văn Minh là người </a:t>
            </a:r>
          </a:p>
          <a:p>
            <a:pPr algn="ctr"/>
            <a:r>
              <a:rPr lang="vi-VN" sz="4000" b="1" dirty="0">
                <a:latin typeface="Times New Roman" panose="02020603050405020304" pitchFamily="18" charset="0"/>
                <a:cs typeface="Times New Roman" panose="02020603050405020304" pitchFamily="18" charset="0"/>
              </a:rPr>
              <a:t>trí dũng song toàn?</a:t>
            </a:r>
          </a:p>
        </p:txBody>
      </p:sp>
      <p:pic>
        <p:nvPicPr>
          <p:cNvPr id="33796" name="Picture 4" descr="Trả lời câu hỏi bài Trí dũng song toàn - tập đọc | Hướng dẫn chi tiết từng  câu hỏi bài Trí dũng song toàn">
            <a:extLst>
              <a:ext uri="{FF2B5EF4-FFF2-40B4-BE49-F238E27FC236}">
                <a16:creationId xmlns:a16="http://schemas.microsoft.com/office/drawing/2014/main" id="{0FE52605-FFF4-DA48-814C-5C9283F448C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759" t="18847" r="38821"/>
          <a:stretch/>
        </p:blipFill>
        <p:spPr bwMode="auto">
          <a:xfrm>
            <a:off x="473656" y="3179662"/>
            <a:ext cx="6227213" cy="5385491"/>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Brainstorming free icon">
            <a:extLst>
              <a:ext uri="{FF2B5EF4-FFF2-40B4-BE49-F238E27FC236}">
                <a16:creationId xmlns:a16="http://schemas.microsoft.com/office/drawing/2014/main" id="{8FBDD76C-029E-CA48-9ED7-17742F8CCEF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375577" y="376850"/>
            <a:ext cx="2295716" cy="229571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71E2F284-2B82-3543-9423-049CF8950226}"/>
              </a:ext>
            </a:extLst>
          </p:cNvPr>
          <p:cNvSpPr txBox="1"/>
          <p:nvPr/>
        </p:nvSpPr>
        <p:spPr>
          <a:xfrm>
            <a:off x="7261049" y="3152462"/>
            <a:ext cx="10540073" cy="5823454"/>
          </a:xfrm>
          <a:prstGeom prst="rect">
            <a:avLst/>
          </a:prstGeom>
          <a:solidFill>
            <a:srgbClr val="FFF9EC"/>
          </a:solidFill>
        </p:spPr>
        <p:txBody>
          <a:bodyPr wrap="square">
            <a:spAutoFit/>
          </a:bodyPr>
          <a:lstStyle/>
          <a:p>
            <a:pPr algn="just" eaLnBrk="1" hangingPunct="1">
              <a:lnSpc>
                <a:spcPct val="150000"/>
              </a:lnSpc>
            </a:pPr>
            <a:r>
              <a:rPr lang="en-US" altLang="en-VN" sz="3600" b="1" dirty="0">
                <a:solidFill>
                  <a:schemeClr val="tx2">
                    <a:lumMod val="75000"/>
                  </a:schemeClr>
                </a:solidFill>
                <a:latin typeface="Times New Roman" panose="02020603050405020304" pitchFamily="18" charset="0"/>
                <a:cs typeface="Times New Roman" panose="02020603050405020304" pitchFamily="18" charset="0"/>
              </a:rPr>
              <a:t>	Vì Giang Văn Minh vừa mưu trí vừa bất khuất:</a:t>
            </a:r>
          </a:p>
          <a:p>
            <a:pPr algn="just" eaLnBrk="1" hangingPunct="1">
              <a:lnSpc>
                <a:spcPct val="150000"/>
              </a:lnSpc>
            </a:pPr>
            <a:r>
              <a:rPr lang="en-US" altLang="en-VN" sz="3600" b="1" dirty="0">
                <a:solidFill>
                  <a:schemeClr val="tx2">
                    <a:lumMod val="75000"/>
                  </a:schemeClr>
                </a:solidFill>
                <a:latin typeface="Times New Roman" panose="02020603050405020304" pitchFamily="18" charset="0"/>
                <a:cs typeface="Times New Roman" panose="02020603050405020304" pitchFamily="18" charset="0"/>
              </a:rPr>
              <a:t>- Giữa triều đình nhà Minh, ông biết dùng mưu để vua nhà Minh buộc phải bỏ lệ góp giỗ Liễu Thăng cho nước Việt.</a:t>
            </a:r>
          </a:p>
          <a:p>
            <a:pPr algn="just" eaLnBrk="1" hangingPunct="1">
              <a:lnSpc>
                <a:spcPct val="150000"/>
              </a:lnSpc>
            </a:pPr>
            <a:r>
              <a:rPr lang="en-US" altLang="en-VN" sz="3600" b="1" dirty="0">
                <a:solidFill>
                  <a:schemeClr val="tx2">
                    <a:lumMod val="75000"/>
                  </a:schemeClr>
                </a:solidFill>
                <a:latin typeface="Times New Roman" panose="02020603050405020304" pitchFamily="18" charset="0"/>
                <a:cs typeface="Times New Roman" panose="02020603050405020304" pitchFamily="18" charset="0"/>
              </a:rPr>
              <a:t>- Để giữ thể diện và danh dự đất nước, ông dũng cảm, không sợ chết, dám đối lại một vế đối tràn đầy lòng tự hào dân tộc.</a:t>
            </a:r>
          </a:p>
        </p:txBody>
      </p:sp>
    </p:spTree>
    <p:extLst>
      <p:ext uri="{BB962C8B-B14F-4D97-AF65-F5344CB8AC3E}">
        <p14:creationId xmlns:p14="http://schemas.microsoft.com/office/powerpoint/2010/main" val="14183886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3798"/>
                                        </p:tgtEl>
                                        <p:attrNameLst>
                                          <p:attrName>style.visibility</p:attrName>
                                        </p:attrNameLst>
                                      </p:cBhvr>
                                      <p:to>
                                        <p:strVal val="visible"/>
                                      </p:to>
                                    </p:set>
                                    <p:anim calcmode="lin" valueType="num">
                                      <p:cBhvr additive="base">
                                        <p:cTn id="11" dur="1000" fill="hold"/>
                                        <p:tgtEl>
                                          <p:spTgt spid="33798"/>
                                        </p:tgtEl>
                                        <p:attrNameLst>
                                          <p:attrName>ppt_x</p:attrName>
                                        </p:attrNameLst>
                                      </p:cBhvr>
                                      <p:tavLst>
                                        <p:tav tm="0">
                                          <p:val>
                                            <p:strVal val="1+#ppt_w/2"/>
                                          </p:val>
                                        </p:tav>
                                        <p:tav tm="100000">
                                          <p:val>
                                            <p:strVal val="#ppt_x"/>
                                          </p:val>
                                        </p:tav>
                                      </p:tavLst>
                                    </p:anim>
                                    <p:anim calcmode="lin" valueType="num">
                                      <p:cBhvr additive="base">
                                        <p:cTn id="12" dur="1000" fill="hold"/>
                                        <p:tgtEl>
                                          <p:spTgt spid="33798"/>
                                        </p:tgtEl>
                                        <p:attrNameLst>
                                          <p:attrName>ppt_y</p:attrName>
                                        </p:attrNameLst>
                                      </p:cBhvr>
                                      <p:tavLst>
                                        <p:tav tm="0">
                                          <p:val>
                                            <p:strVal val="#ppt_y"/>
                                          </p:val>
                                        </p:tav>
                                        <p:tav tm="100000">
                                          <p:val>
                                            <p:strVal val="#ppt_y"/>
                                          </p:val>
                                        </p:tav>
                                      </p:tavLst>
                                    </p:anim>
                                  </p:childTnLst>
                                </p:cTn>
                              </p:par>
                              <p:par>
                                <p:cTn id="13" presetID="2" presetClass="entr" presetSubtype="1" fill="hold" grpId="1"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1" fill="hold" grpId="1"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3796"/>
                                        </p:tgtEl>
                                        <p:attrNameLst>
                                          <p:attrName>style.visibility</p:attrName>
                                        </p:attrNameLst>
                                      </p:cBhvr>
                                      <p:to>
                                        <p:strVal val="visible"/>
                                      </p:to>
                                    </p:set>
                                    <p:anim calcmode="lin" valueType="num">
                                      <p:cBhvr additive="base">
                                        <p:cTn id="23" dur="1000" fill="hold"/>
                                        <p:tgtEl>
                                          <p:spTgt spid="33796"/>
                                        </p:tgtEl>
                                        <p:attrNameLst>
                                          <p:attrName>ppt_x</p:attrName>
                                        </p:attrNameLst>
                                      </p:cBhvr>
                                      <p:tavLst>
                                        <p:tav tm="0">
                                          <p:val>
                                            <p:strVal val="#ppt_x"/>
                                          </p:val>
                                        </p:tav>
                                        <p:tav tm="100000">
                                          <p:val>
                                            <p:strVal val="#ppt_x"/>
                                          </p:val>
                                        </p:tav>
                                      </p:tavLst>
                                    </p:anim>
                                    <p:anim calcmode="lin" valueType="num">
                                      <p:cBhvr additive="base">
                                        <p:cTn id="24" dur="1000" fill="hold"/>
                                        <p:tgtEl>
                                          <p:spTgt spid="3379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P spid="18" grpId="1"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D580"/>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EE452DE5-E00B-6945-A59F-2D19FF08176F}"/>
              </a:ext>
            </a:extLst>
          </p:cNvPr>
          <p:cNvSpPr/>
          <p:nvPr/>
        </p:nvSpPr>
        <p:spPr>
          <a:xfrm>
            <a:off x="854998" y="476924"/>
            <a:ext cx="16619366" cy="9378861"/>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latin typeface="Times New Roman" panose="02020603050405020304" pitchFamily="18" charset="0"/>
              <a:cs typeface="Times New Roman" panose="02020603050405020304" pitchFamily="18" charset="0"/>
            </a:endParaRPr>
          </a:p>
        </p:txBody>
      </p:sp>
      <p:pic>
        <p:nvPicPr>
          <p:cNvPr id="35" name="Picture 31">
            <a:extLst>
              <a:ext uri="{FF2B5EF4-FFF2-40B4-BE49-F238E27FC236}">
                <a16:creationId xmlns:a16="http://schemas.microsoft.com/office/drawing/2014/main" id="{7211F74C-9BA9-1F42-A828-E40400CCF1D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828583">
            <a:off x="8007477" y="9648767"/>
            <a:ext cx="2020776" cy="661345"/>
          </a:xfrm>
          <a:prstGeom prst="rect">
            <a:avLst/>
          </a:prstGeom>
        </p:spPr>
      </p:pic>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88541">
            <a:off x="203929" y="9082031"/>
            <a:ext cx="1083730" cy="1083730"/>
          </a:xfrm>
          <a:prstGeom prst="rect">
            <a:avLst/>
          </a:prstGeom>
        </p:spPr>
      </p:pic>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10110">
            <a:off x="-184340" y="4549173"/>
            <a:ext cx="1033282" cy="1033282"/>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413510">
            <a:off x="726327" y="48826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47361">
            <a:off x="16918978" y="9178037"/>
            <a:ext cx="1110772" cy="1110772"/>
          </a:xfrm>
          <a:prstGeom prst="rect">
            <a:avLst/>
          </a:prstGeom>
        </p:spPr>
      </p:pic>
      <p:grpSp>
        <p:nvGrpSpPr>
          <p:cNvPr id="14" name="Group 13">
            <a:extLst>
              <a:ext uri="{FF2B5EF4-FFF2-40B4-BE49-F238E27FC236}">
                <a16:creationId xmlns:a16="http://schemas.microsoft.com/office/drawing/2014/main" id="{B84A3768-46B0-3641-B5B7-3D77034B4B00}"/>
              </a:ext>
            </a:extLst>
          </p:cNvPr>
          <p:cNvGrpSpPr/>
          <p:nvPr/>
        </p:nvGrpSpPr>
        <p:grpSpPr>
          <a:xfrm>
            <a:off x="2781344" y="2420675"/>
            <a:ext cx="13296855" cy="6398396"/>
            <a:chOff x="2514600" y="2324100"/>
            <a:chExt cx="12877800" cy="6398396"/>
          </a:xfrm>
        </p:grpSpPr>
        <p:pic>
          <p:nvPicPr>
            <p:cNvPr id="15" name="Google Shape;946;p27">
              <a:extLst>
                <a:ext uri="{FF2B5EF4-FFF2-40B4-BE49-F238E27FC236}">
                  <a16:creationId xmlns:a16="http://schemas.microsoft.com/office/drawing/2014/main" id="{961960D6-927A-F242-B1F6-1A185BD18A06}"/>
                </a:ext>
              </a:extLst>
            </p:cNvPr>
            <p:cNvPicPr preferRelativeResize="0"/>
            <p:nvPr/>
          </p:nvPicPr>
          <p:blipFill rotWithShape="1">
            <a:blip r:embed="rId12">
              <a:alphaModFix/>
              <a:duotone>
                <a:srgbClr val="FFBD45">
                  <a:shade val="45000"/>
                  <a:satMod val="135000"/>
                </a:srgbClr>
                <a:prstClr val="white"/>
              </a:duotone>
              <a:extLst>
                <a:ext uri="{BEBA8EAE-BF5A-486C-A8C5-ECC9F3942E4B}">
                  <a14:imgProps xmlns:a14="http://schemas.microsoft.com/office/drawing/2010/main">
                    <a14:imgLayer r:embed="rId13">
                      <a14:imgEffect>
                        <a14:brightnessContrast contrast="-2000"/>
                      </a14:imgEffect>
                    </a14:imgLayer>
                  </a14:imgProps>
                </a:ext>
              </a:extLst>
            </a:blip>
            <a:srcRect/>
            <a:stretch/>
          </p:blipFill>
          <p:spPr>
            <a:xfrm>
              <a:off x="2514600" y="2324100"/>
              <a:ext cx="12877800" cy="6398396"/>
            </a:xfrm>
            <a:prstGeom prst="rect">
              <a:avLst/>
            </a:prstGeom>
            <a:noFill/>
            <a:ln>
              <a:noFill/>
            </a:ln>
          </p:spPr>
        </p:pic>
        <p:sp>
          <p:nvSpPr>
            <p:cNvPr id="16" name="TextBox 15">
              <a:extLst>
                <a:ext uri="{FF2B5EF4-FFF2-40B4-BE49-F238E27FC236}">
                  <a16:creationId xmlns:a16="http://schemas.microsoft.com/office/drawing/2014/main" id="{CB88947E-1DB0-0F4E-A238-481784374C68}"/>
                </a:ext>
              </a:extLst>
            </p:cNvPr>
            <p:cNvSpPr txBox="1"/>
            <p:nvPr/>
          </p:nvSpPr>
          <p:spPr>
            <a:xfrm>
              <a:off x="3792780" y="3071147"/>
              <a:ext cx="10376107" cy="4708981"/>
            </a:xfrm>
            <a:prstGeom prst="rect">
              <a:avLst/>
            </a:prstGeom>
            <a:noFill/>
          </p:spPr>
          <p:txBody>
            <a:bodyPr wrap="square">
              <a:spAutoFit/>
            </a:bodyPr>
            <a:lstStyle/>
            <a:p>
              <a:pPr algn="just"/>
              <a:r>
                <a:rPr lang="en-US" altLang="en-VN" sz="6000" dirty="0">
                  <a:latin typeface="Times New Roman" panose="02020603050405020304" pitchFamily="18" charset="0"/>
                  <a:cs typeface="Times New Roman" panose="02020603050405020304" pitchFamily="18" charset="0"/>
                </a:rPr>
                <a:t>	Bài văn ca ngợi sứ thần Giang Văn Minh trí dũng song toàn, bảo vệ được quyền lợi và danh dự của đất nước khi đi sứ nước ngoài. </a:t>
              </a:r>
            </a:p>
          </p:txBody>
        </p:sp>
      </p:grpSp>
      <p:pic>
        <p:nvPicPr>
          <p:cNvPr id="17" name="Picture 91">
            <a:extLst>
              <a:ext uri="{FF2B5EF4-FFF2-40B4-BE49-F238E27FC236}">
                <a16:creationId xmlns:a16="http://schemas.microsoft.com/office/drawing/2014/main" id="{A8A3326D-BF5E-EC49-A19A-CD6DCC688CC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91955">
            <a:off x="15809219" y="215781"/>
            <a:ext cx="1948662" cy="1902603"/>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3A3424BD-1D96-8343-8455-C495418A8F4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259496" y="724881"/>
            <a:ext cx="5976167" cy="2277709"/>
          </a:xfrm>
          <a:prstGeom prst="rect">
            <a:avLst/>
          </a:prstGeom>
        </p:spPr>
      </p:pic>
    </p:spTree>
    <p:extLst>
      <p:ext uri="{BB962C8B-B14F-4D97-AF65-F5344CB8AC3E}">
        <p14:creationId xmlns:p14="http://schemas.microsoft.com/office/powerpoint/2010/main" val="324932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334876">
            <a:off x="16343014" y="324910"/>
            <a:ext cx="2288647" cy="74901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67470">
            <a:off x="407426" y="400087"/>
            <a:ext cx="1094220" cy="111862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619596">
            <a:off x="5263389" y="1210330"/>
            <a:ext cx="1747188" cy="606438"/>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23585">
            <a:off x="14216543" y="9018985"/>
            <a:ext cx="2082929" cy="2082929"/>
          </a:xfrm>
          <a:prstGeom prst="rect">
            <a:avLst/>
          </a:prstGeom>
        </p:spPr>
      </p:pic>
      <p:grpSp>
        <p:nvGrpSpPr>
          <p:cNvPr id="5" name="Group 4">
            <a:extLst>
              <a:ext uri="{FF2B5EF4-FFF2-40B4-BE49-F238E27FC236}">
                <a16:creationId xmlns:a16="http://schemas.microsoft.com/office/drawing/2014/main" id="{FB9B60F9-36B6-2A4B-84E3-95ADC573F482}"/>
              </a:ext>
            </a:extLst>
          </p:cNvPr>
          <p:cNvGrpSpPr/>
          <p:nvPr/>
        </p:nvGrpSpPr>
        <p:grpSpPr>
          <a:xfrm>
            <a:off x="7995466" y="1652947"/>
            <a:ext cx="10132557" cy="3719153"/>
            <a:chOff x="8187220" y="1423453"/>
            <a:chExt cx="10132557" cy="4648200"/>
          </a:xfrm>
        </p:grpSpPr>
        <p:grpSp>
          <p:nvGrpSpPr>
            <p:cNvPr id="2" name="Group 2"/>
            <p:cNvGrpSpPr/>
            <p:nvPr/>
          </p:nvGrpSpPr>
          <p:grpSpPr>
            <a:xfrm>
              <a:off x="8187220" y="1423453"/>
              <a:ext cx="9761161" cy="4648200"/>
              <a:chOff x="0" y="0"/>
              <a:chExt cx="20526485" cy="7864756"/>
            </a:xfrm>
          </p:grpSpPr>
          <p:pic>
            <p:nvPicPr>
              <p:cNvPr id="3"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r="436"/>
              <a:stretch>
                <a:fillRect/>
              </a:stretch>
            </p:blipFill>
            <p:spPr>
              <a:xfrm>
                <a:off x="0" y="480323"/>
                <a:ext cx="20526485" cy="7384433"/>
              </a:xfrm>
              <a:prstGeom prst="rect">
                <a:avLst/>
              </a:prstGeom>
            </p:spPr>
          </p:pic>
          <p:pic>
            <p:nvPicPr>
              <p:cNvPr id="4" name="Picture 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432896" y="0"/>
                <a:ext cx="3750646" cy="960646"/>
              </a:xfrm>
              <a:prstGeom prst="rect">
                <a:avLst/>
              </a:prstGeom>
            </p:spPr>
          </p:pic>
        </p:grpSp>
        <p:sp>
          <p:nvSpPr>
            <p:cNvPr id="12" name="TextBox 11">
              <a:extLst>
                <a:ext uri="{FF2B5EF4-FFF2-40B4-BE49-F238E27FC236}">
                  <a16:creationId xmlns:a16="http://schemas.microsoft.com/office/drawing/2014/main" id="{28DC37B3-F7DB-5448-8A05-BF7CD4A2FBC0}"/>
                </a:ext>
              </a:extLst>
            </p:cNvPr>
            <p:cNvSpPr txBox="1"/>
            <p:nvPr/>
          </p:nvSpPr>
          <p:spPr>
            <a:xfrm>
              <a:off x="8558617" y="2399406"/>
              <a:ext cx="9761160" cy="1323439"/>
            </a:xfrm>
            <a:prstGeom prst="rect">
              <a:avLst/>
            </a:prstGeom>
            <a:noFill/>
          </p:spPr>
          <p:txBody>
            <a:bodyPr wrap="square" rtlCol="0">
              <a:spAutoFit/>
            </a:bodyPr>
            <a:lstStyle/>
            <a:p>
              <a:r>
                <a:rPr lang="en-VN" sz="8000" b="1" dirty="0">
                  <a:solidFill>
                    <a:srgbClr val="FF0000"/>
                  </a:solidFill>
                  <a:latin typeface="Times New Roman" panose="02020603050405020304" pitchFamily="18" charset="0"/>
                  <a:cs typeface="Times New Roman" panose="02020603050405020304" pitchFamily="18" charset="0"/>
                </a:rPr>
                <a:t>Luyện đọc diễn cảm</a:t>
              </a:r>
            </a:p>
          </p:txBody>
        </p:sp>
      </p:grpSp>
      <p:pic>
        <p:nvPicPr>
          <p:cNvPr id="35842" name="Picture 2" descr="Read free icon">
            <a:extLst>
              <a:ext uri="{FF2B5EF4-FFF2-40B4-BE49-F238E27FC236}">
                <a16:creationId xmlns:a16="http://schemas.microsoft.com/office/drawing/2014/main" id="{AA1F2FD2-CD9A-5442-A230-B5CDE1C351C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9977" y="1733723"/>
            <a:ext cx="7422502" cy="7422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801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E99D"/>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EE452DE5-E00B-6945-A59F-2D19FF08176F}"/>
              </a:ext>
            </a:extLst>
          </p:cNvPr>
          <p:cNvSpPr/>
          <p:nvPr/>
        </p:nvSpPr>
        <p:spPr>
          <a:xfrm>
            <a:off x="966127" y="567883"/>
            <a:ext cx="16619366" cy="9378861"/>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latin typeface="Times New Roman" panose="02020603050405020304" pitchFamily="18" charset="0"/>
              <a:cs typeface="Times New Roman" panose="02020603050405020304" pitchFamily="18" charset="0"/>
            </a:endParaRPr>
          </a:p>
        </p:txBody>
      </p:sp>
      <p:pic>
        <p:nvPicPr>
          <p:cNvPr id="20" name="Picture 87">
            <a:extLst>
              <a:ext uri="{FF2B5EF4-FFF2-40B4-BE49-F238E27FC236}">
                <a16:creationId xmlns:a16="http://schemas.microsoft.com/office/drawing/2014/main" id="{5140CE03-8C2C-5D4C-B860-0CBE10BD0E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88541">
            <a:off x="424262" y="9106297"/>
            <a:ext cx="1083730" cy="1083730"/>
          </a:xfrm>
          <a:prstGeom prst="rect">
            <a:avLst/>
          </a:prstGeom>
        </p:spPr>
      </p:pic>
      <p:pic>
        <p:nvPicPr>
          <p:cNvPr id="23" name="Picture 92">
            <a:extLst>
              <a:ext uri="{FF2B5EF4-FFF2-40B4-BE49-F238E27FC236}">
                <a16:creationId xmlns:a16="http://schemas.microsoft.com/office/drawing/2014/main" id="{07917D2C-0D1F-B143-9E5A-3135DB00C44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413510">
            <a:off x="16643142" y="646392"/>
            <a:ext cx="1077606" cy="1077606"/>
          </a:xfrm>
          <a:prstGeom prst="rect">
            <a:avLst/>
          </a:prstGeom>
        </p:spPr>
      </p:pic>
      <p:pic>
        <p:nvPicPr>
          <p:cNvPr id="24" name="Picture 93">
            <a:extLst>
              <a:ext uri="{FF2B5EF4-FFF2-40B4-BE49-F238E27FC236}">
                <a16:creationId xmlns:a16="http://schemas.microsoft.com/office/drawing/2014/main" id="{773E1725-8D42-0247-8BC6-918F8B3C0F5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47361">
            <a:off x="16918978" y="9178037"/>
            <a:ext cx="1110772" cy="1110772"/>
          </a:xfrm>
          <a:prstGeom prst="rect">
            <a:avLst/>
          </a:prstGeom>
        </p:spPr>
      </p:pic>
      <p:pic>
        <p:nvPicPr>
          <p:cNvPr id="22" name="Picture 91">
            <a:extLst>
              <a:ext uri="{FF2B5EF4-FFF2-40B4-BE49-F238E27FC236}">
                <a16:creationId xmlns:a16="http://schemas.microsoft.com/office/drawing/2014/main" id="{D13CC619-C5EF-704E-A21F-51AE45A5496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91955">
            <a:off x="401902" y="335453"/>
            <a:ext cx="1948662" cy="1902603"/>
          </a:xfrm>
          <a:prstGeom prst="rect">
            <a:avLst/>
          </a:prstGeom>
        </p:spPr>
      </p:pic>
      <p:sp>
        <p:nvSpPr>
          <p:cNvPr id="31" name="TextBox 30">
            <a:extLst>
              <a:ext uri="{FF2B5EF4-FFF2-40B4-BE49-F238E27FC236}">
                <a16:creationId xmlns:a16="http://schemas.microsoft.com/office/drawing/2014/main" id="{ED669A87-5739-3A4D-BC8F-11AC1624C762}"/>
              </a:ext>
            </a:extLst>
          </p:cNvPr>
          <p:cNvSpPr txBox="1"/>
          <p:nvPr/>
        </p:nvSpPr>
        <p:spPr>
          <a:xfrm>
            <a:off x="1576390" y="1363939"/>
            <a:ext cx="15379812" cy="7786747"/>
          </a:xfrm>
          <a:prstGeom prst="rect">
            <a:avLst/>
          </a:prstGeom>
          <a:noFill/>
        </p:spPr>
        <p:txBody>
          <a:bodyPr wrap="square">
            <a:spAutoFit/>
          </a:bodyPr>
          <a:lstStyle/>
          <a:p>
            <a:pPr algn="just">
              <a:spcBef>
                <a:spcPts val="600"/>
              </a:spcBef>
              <a:spcAft>
                <a:spcPts val="600"/>
              </a:spcAft>
            </a:pPr>
            <a:r>
              <a:rPr lang="vi-VN" altLang="en-VN" sz="3600" dirty="0">
                <a:solidFill>
                  <a:srgbClr val="002060"/>
                </a:solidFill>
                <a:latin typeface="Times New Roman" panose="02020603050405020304" pitchFamily="18" charset="0"/>
                <a:cs typeface="Times New Roman" panose="02020603050405020304" pitchFamily="18" charset="0"/>
              </a:rPr>
              <a:t>	</a:t>
            </a:r>
            <a:r>
              <a:rPr lang="vi-VN" altLang="en-VN" sz="4000" dirty="0">
                <a:solidFill>
                  <a:srgbClr val="002060"/>
                </a:solidFill>
                <a:latin typeface="Times New Roman" panose="02020603050405020304" pitchFamily="18" charset="0"/>
                <a:cs typeface="Times New Roman" panose="02020603050405020304" pitchFamily="18" charset="0"/>
              </a:rPr>
              <a:t>Chờ rất lâu mà vẫn không được vua nhà Minh cho tiếp kiến, ông vờ khóc lóc rất thảm thiết. Vua Minh liền hạ chỉ mời ông đến hỏi cho ra lẽ. </a:t>
            </a:r>
          </a:p>
          <a:p>
            <a:pPr algn="just">
              <a:spcBef>
                <a:spcPts val="600"/>
              </a:spcBef>
              <a:spcAft>
                <a:spcPts val="600"/>
              </a:spcAft>
            </a:pPr>
            <a:r>
              <a:rPr lang="vi-VN" altLang="en-VN" sz="4000" dirty="0">
                <a:solidFill>
                  <a:srgbClr val="002060"/>
                </a:solidFill>
                <a:latin typeface="Times New Roman" panose="02020603050405020304" pitchFamily="18" charset="0"/>
                <a:cs typeface="Times New Roman" panose="02020603050405020304" pitchFamily="18" charset="0"/>
              </a:rPr>
              <a:t>	Thám hoa vừa khóc vừa than rằng:</a:t>
            </a:r>
          </a:p>
          <a:p>
            <a:pPr algn="just">
              <a:spcBef>
                <a:spcPts val="600"/>
              </a:spcBef>
              <a:spcAft>
                <a:spcPts val="600"/>
              </a:spcAft>
            </a:pPr>
            <a:r>
              <a:rPr lang="en-US" altLang="en-VN" sz="4000" dirty="0">
                <a:solidFill>
                  <a:srgbClr val="002060"/>
                </a:solidFill>
                <a:latin typeface="Times New Roman" panose="02020603050405020304" pitchFamily="18" charset="0"/>
                <a:cs typeface="Times New Roman" panose="02020603050405020304" pitchFamily="18" charset="0"/>
              </a:rPr>
              <a:t>	</a:t>
            </a:r>
            <a:r>
              <a:rPr lang="vi-VN" altLang="en-VN" sz="4000" dirty="0">
                <a:solidFill>
                  <a:srgbClr val="002060"/>
                </a:solidFill>
                <a:latin typeface="Times New Roman" panose="02020603050405020304" pitchFamily="18" charset="0"/>
                <a:cs typeface="Times New Roman" panose="02020603050405020304" pitchFamily="18" charset="0"/>
              </a:rPr>
              <a:t>- Hôm nay là ngày giỗ cụ tổ năm đời của thần, nhưng thần không có mặt ở nhà để cúng giỗ. Thật</a:t>
            </a:r>
            <a:r>
              <a:rPr lang="en-US" altLang="en-VN" sz="4000" dirty="0">
                <a:solidFill>
                  <a:srgbClr val="002060"/>
                </a:solidFill>
                <a:latin typeface="Times New Roman" panose="02020603050405020304" pitchFamily="18" charset="0"/>
                <a:cs typeface="Times New Roman" panose="02020603050405020304" pitchFamily="18" charset="0"/>
              </a:rPr>
              <a:t> là</a:t>
            </a:r>
            <a:r>
              <a:rPr lang="vi-VN" altLang="en-VN" sz="4000" dirty="0">
                <a:solidFill>
                  <a:srgbClr val="002060"/>
                </a:solidFill>
                <a:latin typeface="Times New Roman" panose="02020603050405020304" pitchFamily="18" charset="0"/>
                <a:cs typeface="Times New Roman" panose="02020603050405020304" pitchFamily="18" charset="0"/>
              </a:rPr>
              <a:t> bất hiếu với tổ tiên!</a:t>
            </a:r>
          </a:p>
          <a:p>
            <a:pPr algn="just">
              <a:spcBef>
                <a:spcPts val="600"/>
              </a:spcBef>
              <a:spcAft>
                <a:spcPts val="600"/>
              </a:spcAft>
            </a:pPr>
            <a:r>
              <a:rPr lang="vi-VN" altLang="en-VN" sz="4000" dirty="0">
                <a:solidFill>
                  <a:srgbClr val="002060"/>
                </a:solidFill>
                <a:latin typeface="Times New Roman" panose="02020603050405020304" pitchFamily="18" charset="0"/>
                <a:cs typeface="Times New Roman" panose="02020603050405020304" pitchFamily="18" charset="0"/>
              </a:rPr>
              <a:t>	Vua Minh phán:</a:t>
            </a:r>
          </a:p>
          <a:p>
            <a:pPr algn="just">
              <a:spcBef>
                <a:spcPts val="600"/>
              </a:spcBef>
              <a:spcAft>
                <a:spcPts val="600"/>
              </a:spcAft>
            </a:pPr>
            <a:r>
              <a:rPr lang="en-US" altLang="en-VN" sz="4000" dirty="0">
                <a:solidFill>
                  <a:srgbClr val="002060"/>
                </a:solidFill>
                <a:latin typeface="Times New Roman" panose="02020603050405020304" pitchFamily="18" charset="0"/>
                <a:cs typeface="Times New Roman" panose="02020603050405020304" pitchFamily="18" charset="0"/>
              </a:rPr>
              <a:t>	</a:t>
            </a:r>
            <a:r>
              <a:rPr lang="vi-VN" altLang="en-VN" sz="4000" dirty="0">
                <a:solidFill>
                  <a:srgbClr val="002060"/>
                </a:solidFill>
                <a:latin typeface="Times New Roman" panose="02020603050405020304" pitchFamily="18" charset="0"/>
                <a:cs typeface="Times New Roman" panose="02020603050405020304" pitchFamily="18" charset="0"/>
              </a:rPr>
              <a:t>- Không ai phải giỗ người đã chết từ năm đời. Sứ thần khóc lóc như vậy thật không phải lẽ !</a:t>
            </a:r>
          </a:p>
          <a:p>
            <a:pPr algn="just">
              <a:spcBef>
                <a:spcPts val="600"/>
              </a:spcBef>
              <a:spcAft>
                <a:spcPts val="600"/>
              </a:spcAft>
            </a:pPr>
            <a:r>
              <a:rPr lang="vi-VN" altLang="en-VN" sz="4000" dirty="0">
                <a:solidFill>
                  <a:srgbClr val="002060"/>
                </a:solidFill>
                <a:latin typeface="Times New Roman" panose="02020603050405020304" pitchFamily="18" charset="0"/>
                <a:cs typeface="Times New Roman" panose="02020603050405020304" pitchFamily="18" charset="0"/>
              </a:rPr>
              <a:t>	Giang Văn Minh nghe vậy</a:t>
            </a:r>
            <a:r>
              <a:rPr lang="en-US" altLang="en-VN" sz="4000" dirty="0">
                <a:solidFill>
                  <a:srgbClr val="002060"/>
                </a:solidFill>
                <a:latin typeface="Times New Roman" panose="02020603050405020304" pitchFamily="18" charset="0"/>
                <a:cs typeface="Times New Roman" panose="02020603050405020304" pitchFamily="18" charset="0"/>
              </a:rPr>
              <a:t>,</a:t>
            </a:r>
            <a:r>
              <a:rPr lang="vi-VN" altLang="en-VN" sz="4000" dirty="0">
                <a:solidFill>
                  <a:srgbClr val="002060"/>
                </a:solidFill>
                <a:latin typeface="Times New Roman" panose="02020603050405020304" pitchFamily="18" charset="0"/>
                <a:cs typeface="Times New Roman" panose="02020603050405020304" pitchFamily="18" charset="0"/>
              </a:rPr>
              <a:t> bèn tâu:</a:t>
            </a:r>
          </a:p>
          <a:p>
            <a:pPr algn="just">
              <a:spcBef>
                <a:spcPts val="600"/>
              </a:spcBef>
              <a:spcAft>
                <a:spcPts val="600"/>
              </a:spcAft>
            </a:pPr>
            <a:r>
              <a:rPr lang="en-US" altLang="en-VN" sz="4000" dirty="0">
                <a:solidFill>
                  <a:srgbClr val="002060"/>
                </a:solidFill>
                <a:latin typeface="Times New Roman" panose="02020603050405020304" pitchFamily="18" charset="0"/>
                <a:cs typeface="Times New Roman" panose="02020603050405020304" pitchFamily="18" charset="0"/>
              </a:rPr>
              <a:t>	</a:t>
            </a:r>
            <a:r>
              <a:rPr lang="vi-VN" altLang="en-VN" sz="4000" dirty="0">
                <a:solidFill>
                  <a:srgbClr val="002060"/>
                </a:solidFill>
                <a:latin typeface="Times New Roman" panose="02020603050405020304" pitchFamily="18" charset="0"/>
                <a:cs typeface="Times New Roman" panose="02020603050405020304" pitchFamily="18" charset="0"/>
              </a:rPr>
              <a:t>- Vậy, tướng Liễu Thăng tử trận đã mấy trăm năm, sao hằng năm nhà vua bắt nước tôi cử người mang lễ vật sang cúng giỗ?</a:t>
            </a:r>
          </a:p>
        </p:txBody>
      </p:sp>
      <p:cxnSp>
        <p:nvCxnSpPr>
          <p:cNvPr id="4" name="Straight Connector 3">
            <a:extLst>
              <a:ext uri="{FF2B5EF4-FFF2-40B4-BE49-F238E27FC236}">
                <a16:creationId xmlns:a16="http://schemas.microsoft.com/office/drawing/2014/main" id="{EEF2DC8E-60C3-1A43-A230-B8CC74045E52}"/>
              </a:ext>
            </a:extLst>
          </p:cNvPr>
          <p:cNvCxnSpPr>
            <a:cxnSpLocks/>
          </p:cNvCxnSpPr>
          <p:nvPr/>
        </p:nvCxnSpPr>
        <p:spPr>
          <a:xfrm>
            <a:off x="4795954" y="3314700"/>
            <a:ext cx="4800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1DA63088-9E54-844C-A788-56EA16EECAC0}"/>
              </a:ext>
            </a:extLst>
          </p:cNvPr>
          <p:cNvCxnSpPr>
            <a:cxnSpLocks/>
          </p:cNvCxnSpPr>
          <p:nvPr/>
        </p:nvCxnSpPr>
        <p:spPr>
          <a:xfrm>
            <a:off x="4238424" y="2552700"/>
            <a:ext cx="211495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BC76C137-62AC-CF44-BDC3-DC5141BBC6C7}"/>
              </a:ext>
            </a:extLst>
          </p:cNvPr>
          <p:cNvCxnSpPr>
            <a:cxnSpLocks/>
          </p:cNvCxnSpPr>
          <p:nvPr/>
        </p:nvCxnSpPr>
        <p:spPr>
          <a:xfrm>
            <a:off x="7929679" y="4686300"/>
            <a:ext cx="1752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AD98DB0C-E9A8-4641-85A1-11BC0F818ADF}"/>
              </a:ext>
            </a:extLst>
          </p:cNvPr>
          <p:cNvCxnSpPr>
            <a:cxnSpLocks/>
          </p:cNvCxnSpPr>
          <p:nvPr/>
        </p:nvCxnSpPr>
        <p:spPr>
          <a:xfrm>
            <a:off x="6477000" y="4076700"/>
            <a:ext cx="370502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9A758C83-24C1-C74C-9A82-023E1B28E77A}"/>
              </a:ext>
            </a:extLst>
          </p:cNvPr>
          <p:cNvCxnSpPr>
            <a:cxnSpLocks/>
          </p:cNvCxnSpPr>
          <p:nvPr/>
        </p:nvCxnSpPr>
        <p:spPr>
          <a:xfrm>
            <a:off x="4648200" y="5524500"/>
            <a:ext cx="11430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F55C3AD8-6961-374F-B4BE-6902A1626A7D}"/>
              </a:ext>
            </a:extLst>
          </p:cNvPr>
          <p:cNvCxnSpPr>
            <a:cxnSpLocks/>
          </p:cNvCxnSpPr>
          <p:nvPr/>
        </p:nvCxnSpPr>
        <p:spPr>
          <a:xfrm>
            <a:off x="9682279" y="6210300"/>
            <a:ext cx="2433521"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id="{8F59514E-7D97-6044-92D9-B2096B94B1F4}"/>
              </a:ext>
            </a:extLst>
          </p:cNvPr>
          <p:cNvCxnSpPr>
            <a:cxnSpLocks/>
          </p:cNvCxnSpPr>
          <p:nvPr/>
        </p:nvCxnSpPr>
        <p:spPr>
          <a:xfrm>
            <a:off x="3464350" y="6819900"/>
            <a:ext cx="270785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21EE25FE-7782-5F4B-B987-ECA995AD18B0}"/>
              </a:ext>
            </a:extLst>
          </p:cNvPr>
          <p:cNvCxnSpPr>
            <a:cxnSpLocks/>
          </p:cNvCxnSpPr>
          <p:nvPr/>
        </p:nvCxnSpPr>
        <p:spPr>
          <a:xfrm>
            <a:off x="2895600" y="6210300"/>
            <a:ext cx="1752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ABFF4BA7-BB4F-1247-B582-D85FEAB05369}"/>
              </a:ext>
            </a:extLst>
          </p:cNvPr>
          <p:cNvCxnSpPr>
            <a:cxnSpLocks/>
          </p:cNvCxnSpPr>
          <p:nvPr/>
        </p:nvCxnSpPr>
        <p:spPr>
          <a:xfrm>
            <a:off x="8001116" y="7581900"/>
            <a:ext cx="1752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485E68D3-221D-D54A-989D-2D4A67EC6091}"/>
              </a:ext>
            </a:extLst>
          </p:cNvPr>
          <p:cNvCxnSpPr>
            <a:cxnSpLocks/>
          </p:cNvCxnSpPr>
          <p:nvPr/>
        </p:nvCxnSpPr>
        <p:spPr>
          <a:xfrm>
            <a:off x="10744200" y="9009324"/>
            <a:ext cx="1752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FB239D72-ABAC-45D5-A576-E694B5FEBD0A}"/>
              </a:ext>
            </a:extLst>
          </p:cNvPr>
          <p:cNvCxnSpPr>
            <a:cxnSpLocks/>
          </p:cNvCxnSpPr>
          <p:nvPr/>
        </p:nvCxnSpPr>
        <p:spPr>
          <a:xfrm>
            <a:off x="9753716" y="8343900"/>
            <a:ext cx="304788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BBFEF51C-7E4E-4865-9B06-3CE7A28A96BF}"/>
              </a:ext>
            </a:extLst>
          </p:cNvPr>
          <p:cNvCxnSpPr>
            <a:cxnSpLocks/>
          </p:cNvCxnSpPr>
          <p:nvPr/>
        </p:nvCxnSpPr>
        <p:spPr>
          <a:xfrm>
            <a:off x="9596554" y="2552700"/>
            <a:ext cx="1147646"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AB241A64-9D4F-4E40-87CD-16430AF9160D}"/>
              </a:ext>
            </a:extLst>
          </p:cNvPr>
          <p:cNvCxnSpPr>
            <a:cxnSpLocks/>
          </p:cNvCxnSpPr>
          <p:nvPr/>
        </p:nvCxnSpPr>
        <p:spPr>
          <a:xfrm>
            <a:off x="1604965" y="2552700"/>
            <a:ext cx="1747835"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3550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par>
                                <p:cTn id="18" presetID="18" presetClass="entr" presetSubtype="12"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strips(downLeft)">
                                      <p:cBhvr>
                                        <p:cTn id="20" dur="500"/>
                                        <p:tgtEl>
                                          <p:spTgt spid="32"/>
                                        </p:tgtEl>
                                      </p:cBhvr>
                                    </p:animEffect>
                                  </p:childTnLst>
                                </p:cTn>
                              </p:par>
                              <p:par>
                                <p:cTn id="21" presetID="18" presetClass="entr" presetSubtype="12"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strips(downLeft)">
                                      <p:cBhvr>
                                        <p:cTn id="23" dur="500"/>
                                        <p:tgtEl>
                                          <p:spTgt spid="34"/>
                                        </p:tgtEl>
                                      </p:cBhvr>
                                    </p:animEffect>
                                  </p:childTnLst>
                                </p:cTn>
                              </p:par>
                              <p:par>
                                <p:cTn id="24" presetID="18" presetClass="entr" presetSubtype="12"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strips(downLeft)">
                                      <p:cBhvr>
                                        <p:cTn id="26" dur="500"/>
                                        <p:tgtEl>
                                          <p:spTgt spid="33"/>
                                        </p:tgtEl>
                                      </p:cBhvr>
                                    </p:animEffect>
                                  </p:childTnLst>
                                </p:cTn>
                              </p:par>
                              <p:par>
                                <p:cTn id="27" presetID="18" presetClass="entr" presetSubtype="12"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strips(downLeft)">
                                      <p:cBhvr>
                                        <p:cTn id="29" dur="500"/>
                                        <p:tgtEl>
                                          <p:spTgt spid="36"/>
                                        </p:tgtEl>
                                      </p:cBhvr>
                                    </p:animEffect>
                                  </p:childTnLst>
                                </p:cTn>
                              </p:par>
                              <p:par>
                                <p:cTn id="30" presetID="18" presetClass="entr" presetSubtype="12"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strips(downLeft)">
                                      <p:cBhvr>
                                        <p:cTn id="32" dur="500"/>
                                        <p:tgtEl>
                                          <p:spTgt spid="39"/>
                                        </p:tgtEl>
                                      </p:cBhvr>
                                    </p:animEffect>
                                  </p:childTnLst>
                                </p:cTn>
                              </p:par>
                              <p:par>
                                <p:cTn id="33" presetID="18" presetClass="entr" presetSubtype="12"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strips(downLeft)">
                                      <p:cBhvr>
                                        <p:cTn id="35" dur="500"/>
                                        <p:tgtEl>
                                          <p:spTgt spid="38"/>
                                        </p:tgtEl>
                                      </p:cBhvr>
                                    </p:animEffect>
                                  </p:childTnLst>
                                </p:cTn>
                              </p:par>
                              <p:par>
                                <p:cTn id="36" presetID="18" presetClass="entr" presetSubtype="12"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strips(downLeft)">
                                      <p:cBhvr>
                                        <p:cTn id="38" dur="500"/>
                                        <p:tgtEl>
                                          <p:spTgt spid="37"/>
                                        </p:tgtEl>
                                      </p:cBhvr>
                                    </p:animEffect>
                                  </p:childTnLst>
                                </p:cTn>
                              </p:par>
                              <p:par>
                                <p:cTn id="39" presetID="18" presetClass="entr" presetSubtype="12"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strips(downLeft)">
                                      <p:cBhvr>
                                        <p:cTn id="41" dur="500"/>
                                        <p:tgtEl>
                                          <p:spTgt spid="40"/>
                                        </p:tgtEl>
                                      </p:cBhvr>
                                    </p:animEffect>
                                  </p:childTnLst>
                                </p:cTn>
                              </p:par>
                              <p:par>
                                <p:cTn id="42" presetID="18" presetClass="entr" presetSubtype="12"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strips(downLeft)">
                                      <p:cBhvr>
                                        <p:cTn id="44" dur="500"/>
                                        <p:tgtEl>
                                          <p:spTgt spid="41"/>
                                        </p:tgtEl>
                                      </p:cBhvr>
                                    </p:animEffect>
                                  </p:childTnLst>
                                </p:cTn>
                              </p:par>
                              <p:par>
                                <p:cTn id="45" presetID="18" presetClass="entr" presetSubtype="12"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Left)">
                                      <p:cBhvr>
                                        <p:cTn id="47" dur="500"/>
                                        <p:tgtEl>
                                          <p:spTgt spid="25"/>
                                        </p:tgtEl>
                                      </p:cBhvr>
                                    </p:animEffect>
                                  </p:childTnLst>
                                </p:cTn>
                              </p:par>
                              <p:par>
                                <p:cTn id="48" presetID="18" presetClass="entr" presetSubtype="12"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strips(downLeft)">
                                      <p:cBhvr>
                                        <p:cTn id="50" dur="500"/>
                                        <p:tgtEl>
                                          <p:spTgt spid="26"/>
                                        </p:tgtEl>
                                      </p:cBhvr>
                                    </p:animEffect>
                                  </p:childTnLst>
                                </p:cTn>
                              </p:par>
                              <p:par>
                                <p:cTn id="51" presetID="18" presetClass="entr" presetSubtype="12"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strips(downLeft)">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5671046" y="741607"/>
            <a:ext cx="10005576" cy="2587742"/>
            <a:chOff x="-227775" y="0"/>
            <a:chExt cx="8910632" cy="3450322"/>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36"/>
            <a:stretch>
              <a:fillRect/>
            </a:stretch>
          </p:blipFill>
          <p:spPr>
            <a:xfrm>
              <a:off x="-227775" y="236500"/>
              <a:ext cx="8910632" cy="320561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660755" y="0"/>
              <a:ext cx="1628171" cy="417020"/>
            </a:xfrm>
            <a:prstGeom prst="rect">
              <a:avLst/>
            </a:prstGeom>
          </p:spPr>
        </p:pic>
        <p:sp>
          <p:nvSpPr>
            <p:cNvPr id="5" name="TextBox 5"/>
            <p:cNvSpPr txBox="1"/>
            <p:nvPr/>
          </p:nvSpPr>
          <p:spPr>
            <a:xfrm>
              <a:off x="448332" y="1005209"/>
              <a:ext cx="8053017" cy="2445113"/>
            </a:xfrm>
            <a:prstGeom prst="rect">
              <a:avLst/>
            </a:prstGeom>
          </p:spPr>
          <p:txBody>
            <a:bodyPr lIns="0" tIns="0" rIns="0" bIns="0" rtlCol="0" anchor="t">
              <a:spAutoFit/>
            </a:bodyPr>
            <a:lstStyle/>
            <a:p>
              <a:pPr algn="ctr">
                <a:lnSpc>
                  <a:spcPts val="7057"/>
                </a:lnSpc>
              </a:pPr>
              <a:r>
                <a:rPr lang="en-US" sz="8000" b="1" dirty="0" err="1">
                  <a:solidFill>
                    <a:srgbClr val="FF0000"/>
                  </a:solidFill>
                  <a:latin typeface="Times New Roman" panose="02020603050405020304" pitchFamily="18" charset="0"/>
                  <a:cs typeface="Times New Roman" panose="02020603050405020304" pitchFamily="18" charset="0"/>
                </a:rPr>
                <a:t>Đánh</a:t>
              </a:r>
              <a:r>
                <a:rPr lang="en-US" sz="8000" b="1" dirty="0">
                  <a:solidFill>
                    <a:srgbClr val="FF0000"/>
                  </a:solidFill>
                  <a:latin typeface="Times New Roman" panose="02020603050405020304" pitchFamily="18" charset="0"/>
                  <a:cs typeface="Times New Roman" panose="02020603050405020304" pitchFamily="18" charset="0"/>
                </a:rPr>
                <a:t> </a:t>
              </a:r>
              <a:r>
                <a:rPr lang="en-US" sz="8000" b="1" dirty="0" err="1">
                  <a:solidFill>
                    <a:srgbClr val="FF0000"/>
                  </a:solidFill>
                  <a:latin typeface="Times New Roman" panose="02020603050405020304" pitchFamily="18" charset="0"/>
                  <a:cs typeface="Times New Roman" panose="02020603050405020304" pitchFamily="18" charset="0"/>
                </a:rPr>
                <a:t>giá</a:t>
              </a:r>
              <a:r>
                <a:rPr lang="en-US" sz="8000" b="1" dirty="0">
                  <a:solidFill>
                    <a:srgbClr val="FF0000"/>
                  </a:solidFill>
                  <a:latin typeface="Times New Roman" panose="02020603050405020304" pitchFamily="18" charset="0"/>
                  <a:cs typeface="Times New Roman" panose="02020603050405020304" pitchFamily="18" charset="0"/>
                </a:rPr>
                <a:t> </a:t>
              </a:r>
              <a:r>
                <a:rPr lang="en-US" sz="8000" b="1" dirty="0" err="1">
                  <a:solidFill>
                    <a:srgbClr val="FF0000"/>
                  </a:solidFill>
                  <a:latin typeface="Times New Roman" panose="02020603050405020304" pitchFamily="18" charset="0"/>
                  <a:cs typeface="Times New Roman" panose="02020603050405020304" pitchFamily="18" charset="0"/>
                </a:rPr>
                <a:t>mục</a:t>
              </a:r>
              <a:r>
                <a:rPr lang="en-US" sz="8000" b="1" dirty="0">
                  <a:solidFill>
                    <a:srgbClr val="FF0000"/>
                  </a:solidFill>
                  <a:latin typeface="Times New Roman" panose="02020603050405020304" pitchFamily="18" charset="0"/>
                  <a:cs typeface="Times New Roman" panose="02020603050405020304" pitchFamily="18" charset="0"/>
                </a:rPr>
                <a:t> </a:t>
              </a:r>
              <a:r>
                <a:rPr lang="en-US" sz="8000" b="1" dirty="0" err="1">
                  <a:solidFill>
                    <a:srgbClr val="FF0000"/>
                  </a:solidFill>
                  <a:latin typeface="Times New Roman" panose="02020603050405020304" pitchFamily="18" charset="0"/>
                  <a:cs typeface="Times New Roman" panose="02020603050405020304" pitchFamily="18" charset="0"/>
                </a:rPr>
                <a:t>tiêu</a:t>
              </a:r>
              <a:endParaRPr lang="en-US" sz="80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481281">
            <a:off x="11990285" y="6064454"/>
            <a:ext cx="12595429" cy="10832069"/>
          </a:xfrm>
          <a:prstGeom prst="rect">
            <a:avLst/>
          </a:prstGeom>
        </p:spPr>
      </p:pic>
      <p:sp>
        <p:nvSpPr>
          <p:cNvPr id="17" name="TextBox 17"/>
          <p:cNvSpPr txBox="1"/>
          <p:nvPr/>
        </p:nvSpPr>
        <p:spPr>
          <a:xfrm>
            <a:off x="3300270" y="4912496"/>
            <a:ext cx="5086080" cy="338939"/>
          </a:xfrm>
          <a:prstGeom prst="rect">
            <a:avLst/>
          </a:prstGeom>
        </p:spPr>
        <p:txBody>
          <a:bodyPr lIns="0" tIns="0" rIns="0" bIns="0" rtlCol="0" anchor="t">
            <a:spAutoFit/>
          </a:bodyPr>
          <a:lstStyle/>
          <a:p>
            <a:pPr>
              <a:lnSpc>
                <a:spcPts val="2940"/>
              </a:lnSpc>
            </a:pPr>
            <a:endParaRPr lang="en-US" sz="2100" dirty="0">
              <a:solidFill>
                <a:srgbClr val="5B4519"/>
              </a:solidFill>
              <a:latin typeface="Times New Roman" panose="02020603050405020304" pitchFamily="18" charset="0"/>
              <a:cs typeface="Times New Roman" panose="02020603050405020304" pitchFamily="18" charset="0"/>
            </a:endParaRPr>
          </a:p>
        </p:txBody>
      </p:sp>
      <p:grpSp>
        <p:nvGrpSpPr>
          <p:cNvPr id="34" name="Group 33">
            <a:extLst>
              <a:ext uri="{FF2B5EF4-FFF2-40B4-BE49-F238E27FC236}">
                <a16:creationId xmlns:a16="http://schemas.microsoft.com/office/drawing/2014/main" id="{7487FB09-558D-EC49-91BE-96B743F23726}"/>
              </a:ext>
            </a:extLst>
          </p:cNvPr>
          <p:cNvGrpSpPr/>
          <p:nvPr/>
        </p:nvGrpSpPr>
        <p:grpSpPr>
          <a:xfrm>
            <a:off x="2110791" y="3964640"/>
            <a:ext cx="13925951" cy="2319061"/>
            <a:chOff x="1308851" y="4514935"/>
            <a:chExt cx="12530131" cy="1951457"/>
          </a:xfrm>
        </p:grpSpPr>
        <p:grpSp>
          <p:nvGrpSpPr>
            <p:cNvPr id="6" name="Group 6"/>
            <p:cNvGrpSpPr/>
            <p:nvPr/>
          </p:nvGrpSpPr>
          <p:grpSpPr>
            <a:xfrm>
              <a:off x="1308851" y="4514935"/>
              <a:ext cx="12530131" cy="1951457"/>
              <a:chOff x="0" y="0"/>
              <a:chExt cx="6161032" cy="959526"/>
            </a:xfrm>
          </p:grpSpPr>
          <p:sp>
            <p:nvSpPr>
              <p:cNvPr id="7" name="Freeform 7"/>
              <p:cNvSpPr/>
              <p:nvPr/>
            </p:nvSpPr>
            <p:spPr>
              <a:xfrm>
                <a:off x="0" y="0"/>
                <a:ext cx="6161032" cy="959526"/>
              </a:xfrm>
              <a:custGeom>
                <a:avLst/>
                <a:gdLst/>
                <a:ahLst/>
                <a:cxnLst/>
                <a:rect l="l" t="t" r="r" b="b"/>
                <a:pathLst>
                  <a:path w="3714773" h="959526">
                    <a:moveTo>
                      <a:pt x="3590313" y="959526"/>
                    </a:moveTo>
                    <a:lnTo>
                      <a:pt x="124460" y="959526"/>
                    </a:lnTo>
                    <a:cubicBezTo>
                      <a:pt x="55880" y="959526"/>
                      <a:pt x="0" y="903646"/>
                      <a:pt x="0" y="835066"/>
                    </a:cubicBezTo>
                    <a:lnTo>
                      <a:pt x="0" y="124460"/>
                    </a:lnTo>
                    <a:cubicBezTo>
                      <a:pt x="0" y="55880"/>
                      <a:pt x="55880" y="0"/>
                      <a:pt x="124460" y="0"/>
                    </a:cubicBezTo>
                    <a:lnTo>
                      <a:pt x="3590313" y="0"/>
                    </a:lnTo>
                    <a:cubicBezTo>
                      <a:pt x="3658893" y="0"/>
                      <a:pt x="3714773" y="55880"/>
                      <a:pt x="3714773" y="124460"/>
                    </a:cubicBezTo>
                    <a:lnTo>
                      <a:pt x="3714773" y="835066"/>
                    </a:lnTo>
                    <a:cubicBezTo>
                      <a:pt x="3714773" y="903646"/>
                      <a:pt x="3658893" y="959526"/>
                      <a:pt x="3590313" y="959526"/>
                    </a:cubicBezTo>
                    <a:close/>
                  </a:path>
                </a:pathLst>
              </a:custGeom>
              <a:solidFill>
                <a:srgbClr val="AB8336"/>
              </a:solidFill>
            </p:spPr>
          </p:sp>
        </p:grpSp>
        <p:sp>
          <p:nvSpPr>
            <p:cNvPr id="16" name="Freeform 16"/>
            <p:cNvSpPr/>
            <p:nvPr/>
          </p:nvSpPr>
          <p:spPr>
            <a:xfrm>
              <a:off x="2767761" y="4514935"/>
              <a:ext cx="11071220" cy="1951457"/>
            </a:xfrm>
            <a:custGeom>
              <a:avLst/>
              <a:gdLst/>
              <a:ahLst/>
              <a:cxnLst/>
              <a:rect l="l" t="t" r="r" b="b"/>
              <a:pathLst>
                <a:path w="2970382" h="959526">
                  <a:moveTo>
                    <a:pt x="2845922" y="959526"/>
                  </a:moveTo>
                  <a:lnTo>
                    <a:pt x="124460" y="959526"/>
                  </a:lnTo>
                  <a:cubicBezTo>
                    <a:pt x="55880" y="959526"/>
                    <a:pt x="0" y="903646"/>
                    <a:pt x="0" y="835066"/>
                  </a:cubicBezTo>
                  <a:lnTo>
                    <a:pt x="0" y="124460"/>
                  </a:lnTo>
                  <a:cubicBezTo>
                    <a:pt x="0" y="55880"/>
                    <a:pt x="55880" y="0"/>
                    <a:pt x="124460" y="0"/>
                  </a:cubicBezTo>
                  <a:lnTo>
                    <a:pt x="2845922" y="0"/>
                  </a:lnTo>
                  <a:cubicBezTo>
                    <a:pt x="2914502" y="0"/>
                    <a:pt x="2970382" y="55880"/>
                    <a:pt x="2970382" y="124460"/>
                  </a:cubicBezTo>
                  <a:lnTo>
                    <a:pt x="2970382" y="835066"/>
                  </a:lnTo>
                  <a:cubicBezTo>
                    <a:pt x="2970382" y="903646"/>
                    <a:pt x="2914502" y="959526"/>
                    <a:pt x="2845922" y="959526"/>
                  </a:cubicBezTo>
                  <a:close/>
                </a:path>
              </a:pathLst>
            </a:custGeom>
            <a:solidFill>
              <a:srgbClr val="FFF9EC"/>
            </a:solidFill>
          </p:spPr>
          <p:txBody>
            <a:bodyPr/>
            <a:lstStyle/>
            <a:p>
              <a:endParaRPr lang="en-VN" dirty="0">
                <a:latin typeface="Times New Roman" panose="02020603050405020304" pitchFamily="18" charset="0"/>
                <a:cs typeface="Times New Roman" panose="02020603050405020304" pitchFamily="18" charset="0"/>
              </a:endParaRPr>
            </a:p>
          </p:txBody>
        </p:sp>
        <p:sp>
          <p:nvSpPr>
            <p:cNvPr id="18" name="TextBox 18"/>
            <p:cNvSpPr txBox="1"/>
            <p:nvPr/>
          </p:nvSpPr>
          <p:spPr>
            <a:xfrm>
              <a:off x="1612910" y="5287050"/>
              <a:ext cx="905801" cy="403646"/>
            </a:xfrm>
            <a:prstGeom prst="rect">
              <a:avLst/>
            </a:prstGeom>
          </p:spPr>
          <p:txBody>
            <a:bodyPr lIns="0" tIns="0" rIns="0" bIns="0" rtlCol="0" anchor="t">
              <a:spAutoFit/>
            </a:bodyPr>
            <a:lstStyle/>
            <a:p>
              <a:pPr algn="ctr">
                <a:lnSpc>
                  <a:spcPts val="3282"/>
                </a:lnSpc>
              </a:pPr>
              <a:r>
                <a:rPr lang="en-US" sz="5400" dirty="0">
                  <a:solidFill>
                    <a:srgbClr val="FFF9EC"/>
                  </a:solidFill>
                  <a:latin typeface="Times New Roman" panose="02020603050405020304" pitchFamily="18" charset="0"/>
                  <a:cs typeface="Times New Roman" panose="02020603050405020304" pitchFamily="18" charset="0"/>
                </a:rPr>
                <a:t>1</a:t>
              </a:r>
            </a:p>
          </p:txBody>
        </p:sp>
      </p:grpSp>
      <p:grpSp>
        <p:nvGrpSpPr>
          <p:cNvPr id="33" name="Group 32">
            <a:extLst>
              <a:ext uri="{FF2B5EF4-FFF2-40B4-BE49-F238E27FC236}">
                <a16:creationId xmlns:a16="http://schemas.microsoft.com/office/drawing/2014/main" id="{2603B04E-2287-E64F-A6FB-048542698C26}"/>
              </a:ext>
            </a:extLst>
          </p:cNvPr>
          <p:cNvGrpSpPr/>
          <p:nvPr/>
        </p:nvGrpSpPr>
        <p:grpSpPr>
          <a:xfrm>
            <a:off x="2150456" y="7215686"/>
            <a:ext cx="13987090" cy="1886231"/>
            <a:chOff x="9341348" y="4514935"/>
            <a:chExt cx="13987090" cy="1951457"/>
          </a:xfrm>
        </p:grpSpPr>
        <p:grpSp>
          <p:nvGrpSpPr>
            <p:cNvPr id="9" name="Group 9"/>
            <p:cNvGrpSpPr/>
            <p:nvPr/>
          </p:nvGrpSpPr>
          <p:grpSpPr>
            <a:xfrm>
              <a:off x="9341348" y="4514935"/>
              <a:ext cx="13987090" cy="1951457"/>
              <a:chOff x="0" y="0"/>
              <a:chExt cx="6877415" cy="959526"/>
            </a:xfrm>
          </p:grpSpPr>
          <p:sp>
            <p:nvSpPr>
              <p:cNvPr id="10" name="Freeform 10"/>
              <p:cNvSpPr/>
              <p:nvPr/>
            </p:nvSpPr>
            <p:spPr>
              <a:xfrm>
                <a:off x="0" y="0"/>
                <a:ext cx="6877415" cy="959526"/>
              </a:xfrm>
              <a:custGeom>
                <a:avLst/>
                <a:gdLst/>
                <a:ahLst/>
                <a:cxnLst/>
                <a:rect l="l" t="t" r="r" b="b"/>
                <a:pathLst>
                  <a:path w="3714773" h="959526">
                    <a:moveTo>
                      <a:pt x="3590313" y="959526"/>
                    </a:moveTo>
                    <a:lnTo>
                      <a:pt x="124460" y="959526"/>
                    </a:lnTo>
                    <a:cubicBezTo>
                      <a:pt x="55880" y="959526"/>
                      <a:pt x="0" y="903646"/>
                      <a:pt x="0" y="835066"/>
                    </a:cubicBezTo>
                    <a:lnTo>
                      <a:pt x="0" y="124460"/>
                    </a:lnTo>
                    <a:cubicBezTo>
                      <a:pt x="0" y="55880"/>
                      <a:pt x="55880" y="0"/>
                      <a:pt x="124460" y="0"/>
                    </a:cubicBezTo>
                    <a:lnTo>
                      <a:pt x="3590313" y="0"/>
                    </a:lnTo>
                    <a:cubicBezTo>
                      <a:pt x="3658893" y="0"/>
                      <a:pt x="3714773" y="55880"/>
                      <a:pt x="3714773" y="124460"/>
                    </a:cubicBezTo>
                    <a:lnTo>
                      <a:pt x="3714773" y="835066"/>
                    </a:lnTo>
                    <a:cubicBezTo>
                      <a:pt x="3714773" y="903646"/>
                      <a:pt x="3658893" y="959526"/>
                      <a:pt x="3590313" y="959526"/>
                    </a:cubicBezTo>
                    <a:close/>
                  </a:path>
                </a:pathLst>
              </a:custGeom>
              <a:solidFill>
                <a:srgbClr val="AB8336"/>
              </a:solidFill>
            </p:spPr>
          </p:sp>
        </p:grpSp>
        <p:sp>
          <p:nvSpPr>
            <p:cNvPr id="19" name="TextBox 19"/>
            <p:cNvSpPr txBox="1"/>
            <p:nvPr/>
          </p:nvSpPr>
          <p:spPr>
            <a:xfrm>
              <a:off x="9728210" y="5287050"/>
              <a:ext cx="905801" cy="496270"/>
            </a:xfrm>
            <a:prstGeom prst="rect">
              <a:avLst/>
            </a:prstGeom>
          </p:spPr>
          <p:txBody>
            <a:bodyPr lIns="0" tIns="0" rIns="0" bIns="0" rtlCol="0" anchor="t">
              <a:spAutoFit/>
            </a:bodyPr>
            <a:lstStyle/>
            <a:p>
              <a:pPr algn="ctr">
                <a:lnSpc>
                  <a:spcPts val="3282"/>
                </a:lnSpc>
              </a:pPr>
              <a:r>
                <a:rPr lang="en-US" sz="5400" dirty="0">
                  <a:solidFill>
                    <a:srgbClr val="FFF9EC"/>
                  </a:solidFill>
                  <a:latin typeface="Times New Roman" panose="02020603050405020304" pitchFamily="18" charset="0"/>
                  <a:cs typeface="Times New Roman" panose="02020603050405020304" pitchFamily="18" charset="0"/>
                </a:rPr>
                <a:t>2</a:t>
              </a:r>
            </a:p>
          </p:txBody>
        </p:sp>
        <p:grpSp>
          <p:nvGrpSpPr>
            <p:cNvPr id="22" name="Group 22"/>
            <p:cNvGrpSpPr/>
            <p:nvPr/>
          </p:nvGrpSpPr>
          <p:grpSpPr>
            <a:xfrm>
              <a:off x="10938071" y="4514935"/>
              <a:ext cx="12390366" cy="1951457"/>
              <a:chOff x="0" y="0"/>
              <a:chExt cx="6092310" cy="959526"/>
            </a:xfrm>
          </p:grpSpPr>
          <p:sp>
            <p:nvSpPr>
              <p:cNvPr id="23" name="Freeform 23"/>
              <p:cNvSpPr/>
              <p:nvPr/>
            </p:nvSpPr>
            <p:spPr>
              <a:xfrm>
                <a:off x="0" y="0"/>
                <a:ext cx="6092310" cy="959526"/>
              </a:xfrm>
              <a:custGeom>
                <a:avLst/>
                <a:gdLst/>
                <a:ahLst/>
                <a:cxnLst/>
                <a:rect l="l" t="t" r="r" b="b"/>
                <a:pathLst>
                  <a:path w="2970382" h="959526">
                    <a:moveTo>
                      <a:pt x="2845922" y="959526"/>
                    </a:moveTo>
                    <a:lnTo>
                      <a:pt x="124460" y="959526"/>
                    </a:lnTo>
                    <a:cubicBezTo>
                      <a:pt x="55880" y="959526"/>
                      <a:pt x="0" y="903646"/>
                      <a:pt x="0" y="835066"/>
                    </a:cubicBezTo>
                    <a:lnTo>
                      <a:pt x="0" y="124460"/>
                    </a:lnTo>
                    <a:cubicBezTo>
                      <a:pt x="0" y="55880"/>
                      <a:pt x="55880" y="0"/>
                      <a:pt x="124460" y="0"/>
                    </a:cubicBezTo>
                    <a:lnTo>
                      <a:pt x="2845922" y="0"/>
                    </a:lnTo>
                    <a:cubicBezTo>
                      <a:pt x="2914502" y="0"/>
                      <a:pt x="2970382" y="55880"/>
                      <a:pt x="2970382" y="124460"/>
                    </a:cubicBezTo>
                    <a:lnTo>
                      <a:pt x="2970382" y="835066"/>
                    </a:lnTo>
                    <a:cubicBezTo>
                      <a:pt x="2970382" y="903646"/>
                      <a:pt x="2914502" y="959526"/>
                      <a:pt x="2845922" y="959526"/>
                    </a:cubicBezTo>
                    <a:close/>
                  </a:path>
                </a:pathLst>
              </a:custGeom>
              <a:solidFill>
                <a:srgbClr val="FFF9EC"/>
              </a:solidFill>
            </p:spPr>
          </p:sp>
        </p:grpSp>
      </p:grpSp>
      <p:pic>
        <p:nvPicPr>
          <p:cNvPr id="31" name="Picture 3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29995">
            <a:off x="1504799" y="766793"/>
            <a:ext cx="2885080" cy="2774923"/>
          </a:xfrm>
          <a:prstGeom prst="rect">
            <a:avLst/>
          </a:prstGeom>
        </p:spPr>
      </p:pic>
      <p:pic>
        <p:nvPicPr>
          <p:cNvPr id="32" name="Picture 3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60554">
            <a:off x="13766010" y="930652"/>
            <a:ext cx="2020776" cy="661345"/>
          </a:xfrm>
          <a:prstGeom prst="rect">
            <a:avLst/>
          </a:prstGeom>
        </p:spPr>
      </p:pic>
      <p:sp>
        <p:nvSpPr>
          <p:cNvPr id="35" name="TextBox 34">
            <a:extLst>
              <a:ext uri="{FF2B5EF4-FFF2-40B4-BE49-F238E27FC236}">
                <a16:creationId xmlns:a16="http://schemas.microsoft.com/office/drawing/2014/main" id="{5494AB98-7BC8-D04C-99F8-5A85CBA1C6BE}"/>
              </a:ext>
            </a:extLst>
          </p:cNvPr>
          <p:cNvSpPr txBox="1"/>
          <p:nvPr/>
        </p:nvSpPr>
        <p:spPr>
          <a:xfrm>
            <a:off x="4538654" y="7708449"/>
            <a:ext cx="9525000" cy="923330"/>
          </a:xfrm>
          <a:prstGeom prst="rect">
            <a:avLst/>
          </a:prstGeom>
          <a:noFill/>
        </p:spPr>
        <p:txBody>
          <a:bodyPr wrap="square" rtlCol="0">
            <a:spAutoFit/>
          </a:bodyPr>
          <a:lstStyle/>
          <a:p>
            <a:r>
              <a:rPr lang="en-VN" sz="5400" dirty="0">
                <a:latin typeface="Times New Roman" panose="02020603050405020304" pitchFamily="18" charset="0"/>
                <a:cs typeface="Times New Roman" panose="02020603050405020304" pitchFamily="18" charset="0"/>
              </a:rPr>
              <a:t>Hiểu được ý nghĩa của bài.</a:t>
            </a:r>
          </a:p>
        </p:txBody>
      </p:sp>
      <p:sp>
        <p:nvSpPr>
          <p:cNvPr id="11" name="TextBox 10">
            <a:extLst>
              <a:ext uri="{FF2B5EF4-FFF2-40B4-BE49-F238E27FC236}">
                <a16:creationId xmlns:a16="http://schemas.microsoft.com/office/drawing/2014/main" id="{51D1BA1C-A721-4FB2-B99C-A023902B9BF9}"/>
              </a:ext>
            </a:extLst>
          </p:cNvPr>
          <p:cNvSpPr txBox="1"/>
          <p:nvPr/>
        </p:nvSpPr>
        <p:spPr>
          <a:xfrm>
            <a:off x="4306975" y="4242940"/>
            <a:ext cx="11532304" cy="1754326"/>
          </a:xfrm>
          <a:prstGeom prst="rect">
            <a:avLst/>
          </a:prstGeom>
          <a:noFill/>
        </p:spPr>
        <p:txBody>
          <a:bodyPr wrap="square" rtlCol="0">
            <a:spAutoFit/>
          </a:bodyPr>
          <a:lstStyle/>
          <a:p>
            <a:r>
              <a:rPr lang="en-VN" sz="5400" dirty="0">
                <a:latin typeface="Times New Roman" panose="02020603050405020304" pitchFamily="18" charset="0"/>
                <a:cs typeface="Times New Roman" panose="02020603050405020304" pitchFamily="18" charset="0"/>
              </a:rPr>
              <a:t>Đọc trôi chảy, diễn cảm, phân biệt được giọng của các nhân vật trong bài.</a:t>
            </a:r>
          </a:p>
        </p:txBody>
      </p:sp>
    </p:spTree>
    <p:extLst>
      <p:ext uri="{BB962C8B-B14F-4D97-AF65-F5344CB8AC3E}">
        <p14:creationId xmlns:p14="http://schemas.microsoft.com/office/powerpoint/2010/main" val="314135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EE452DE5-E00B-6945-A59F-2D19FF08176F}"/>
              </a:ext>
            </a:extLst>
          </p:cNvPr>
          <p:cNvSpPr/>
          <p:nvPr/>
        </p:nvSpPr>
        <p:spPr>
          <a:xfrm>
            <a:off x="966127" y="707671"/>
            <a:ext cx="16619366" cy="8989984"/>
          </a:xfrm>
          <a:custGeom>
            <a:avLst/>
            <a:gdLst>
              <a:gd name="connsiteX0" fmla="*/ 0 w 16619366"/>
              <a:gd name="connsiteY0" fmla="*/ 1498361 h 8989984"/>
              <a:gd name="connsiteX1" fmla="*/ 1498361 w 16619366"/>
              <a:gd name="connsiteY1" fmla="*/ 0 h 8989984"/>
              <a:gd name="connsiteX2" fmla="*/ 2090650 w 16619366"/>
              <a:gd name="connsiteY2" fmla="*/ 0 h 8989984"/>
              <a:gd name="connsiteX3" fmla="*/ 2955392 w 16619366"/>
              <a:gd name="connsiteY3" fmla="*/ 0 h 8989984"/>
              <a:gd name="connsiteX4" fmla="*/ 3139001 w 16619366"/>
              <a:gd name="connsiteY4" fmla="*/ 0 h 8989984"/>
              <a:gd name="connsiteX5" fmla="*/ 4003743 w 16619366"/>
              <a:gd name="connsiteY5" fmla="*/ 0 h 8989984"/>
              <a:gd name="connsiteX6" fmla="*/ 4868485 w 16619366"/>
              <a:gd name="connsiteY6" fmla="*/ 0 h 8989984"/>
              <a:gd name="connsiteX7" fmla="*/ 5052094 w 16619366"/>
              <a:gd name="connsiteY7" fmla="*/ 0 h 8989984"/>
              <a:gd name="connsiteX8" fmla="*/ 5644383 w 16619366"/>
              <a:gd name="connsiteY8" fmla="*/ 0 h 8989984"/>
              <a:gd name="connsiteX9" fmla="*/ 6100446 w 16619366"/>
              <a:gd name="connsiteY9" fmla="*/ 0 h 8989984"/>
              <a:gd name="connsiteX10" fmla="*/ 6556508 w 16619366"/>
              <a:gd name="connsiteY10" fmla="*/ 0 h 8989984"/>
              <a:gd name="connsiteX11" fmla="*/ 7012570 w 16619366"/>
              <a:gd name="connsiteY11" fmla="*/ 0 h 8989984"/>
              <a:gd name="connsiteX12" fmla="*/ 7196180 w 16619366"/>
              <a:gd name="connsiteY12" fmla="*/ 0 h 8989984"/>
              <a:gd name="connsiteX13" fmla="*/ 8060922 w 16619366"/>
              <a:gd name="connsiteY13" fmla="*/ 0 h 8989984"/>
              <a:gd name="connsiteX14" fmla="*/ 8925663 w 16619366"/>
              <a:gd name="connsiteY14" fmla="*/ 0 h 8989984"/>
              <a:gd name="connsiteX15" fmla="*/ 9109273 w 16619366"/>
              <a:gd name="connsiteY15" fmla="*/ 0 h 8989984"/>
              <a:gd name="connsiteX16" fmla="*/ 9429109 w 16619366"/>
              <a:gd name="connsiteY16" fmla="*/ 0 h 8989984"/>
              <a:gd name="connsiteX17" fmla="*/ 10021398 w 16619366"/>
              <a:gd name="connsiteY17" fmla="*/ 0 h 8989984"/>
              <a:gd name="connsiteX18" fmla="*/ 10749913 w 16619366"/>
              <a:gd name="connsiteY18" fmla="*/ 0 h 8989984"/>
              <a:gd name="connsiteX19" fmla="*/ 11205976 w 16619366"/>
              <a:gd name="connsiteY19" fmla="*/ 0 h 8989984"/>
              <a:gd name="connsiteX20" fmla="*/ 11525812 w 16619366"/>
              <a:gd name="connsiteY20" fmla="*/ 0 h 8989984"/>
              <a:gd name="connsiteX21" fmla="*/ 11845648 w 16619366"/>
              <a:gd name="connsiteY21" fmla="*/ 0 h 8989984"/>
              <a:gd name="connsiteX22" fmla="*/ 12574163 w 16619366"/>
              <a:gd name="connsiteY22" fmla="*/ 0 h 8989984"/>
              <a:gd name="connsiteX23" fmla="*/ 12757772 w 16619366"/>
              <a:gd name="connsiteY23" fmla="*/ 0 h 8989984"/>
              <a:gd name="connsiteX24" fmla="*/ 13213835 w 16619366"/>
              <a:gd name="connsiteY24" fmla="*/ 0 h 8989984"/>
              <a:gd name="connsiteX25" fmla="*/ 13806124 w 16619366"/>
              <a:gd name="connsiteY25" fmla="*/ 0 h 8989984"/>
              <a:gd name="connsiteX26" fmla="*/ 14125960 w 16619366"/>
              <a:gd name="connsiteY26" fmla="*/ 0 h 8989984"/>
              <a:gd name="connsiteX27" fmla="*/ 15121005 w 16619366"/>
              <a:gd name="connsiteY27" fmla="*/ 0 h 8989984"/>
              <a:gd name="connsiteX28" fmla="*/ 16619366 w 16619366"/>
              <a:gd name="connsiteY28" fmla="*/ 1498361 h 8989984"/>
              <a:gd name="connsiteX29" fmla="*/ 16619366 w 16619366"/>
              <a:gd name="connsiteY29" fmla="*/ 2157620 h 8989984"/>
              <a:gd name="connsiteX30" fmla="*/ 16619366 w 16619366"/>
              <a:gd name="connsiteY30" fmla="*/ 2756946 h 8989984"/>
              <a:gd name="connsiteX31" fmla="*/ 16619366 w 16619366"/>
              <a:gd name="connsiteY31" fmla="*/ 3416205 h 8989984"/>
              <a:gd name="connsiteX32" fmla="*/ 16619366 w 16619366"/>
              <a:gd name="connsiteY32" fmla="*/ 4075464 h 8989984"/>
              <a:gd name="connsiteX33" fmla="*/ 16619366 w 16619366"/>
              <a:gd name="connsiteY33" fmla="*/ 4794655 h 8989984"/>
              <a:gd name="connsiteX34" fmla="*/ 16619366 w 16619366"/>
              <a:gd name="connsiteY34" fmla="*/ 5393981 h 8989984"/>
              <a:gd name="connsiteX35" fmla="*/ 16619366 w 16619366"/>
              <a:gd name="connsiteY35" fmla="*/ 5813510 h 8989984"/>
              <a:gd name="connsiteX36" fmla="*/ 16619366 w 16619366"/>
              <a:gd name="connsiteY36" fmla="*/ 6532701 h 8989984"/>
              <a:gd name="connsiteX37" fmla="*/ 16619366 w 16619366"/>
              <a:gd name="connsiteY37" fmla="*/ 7491623 h 8989984"/>
              <a:gd name="connsiteX38" fmla="*/ 15121005 w 16619366"/>
              <a:gd name="connsiteY38" fmla="*/ 8989984 h 8989984"/>
              <a:gd name="connsiteX39" fmla="*/ 14664943 w 16619366"/>
              <a:gd name="connsiteY39" fmla="*/ 8989984 h 8989984"/>
              <a:gd name="connsiteX40" fmla="*/ 14345107 w 16619366"/>
              <a:gd name="connsiteY40" fmla="*/ 8989984 h 8989984"/>
              <a:gd name="connsiteX41" fmla="*/ 13480365 w 16619366"/>
              <a:gd name="connsiteY41" fmla="*/ 8989984 h 8989984"/>
              <a:gd name="connsiteX42" fmla="*/ 13296755 w 16619366"/>
              <a:gd name="connsiteY42" fmla="*/ 8989984 h 8989984"/>
              <a:gd name="connsiteX43" fmla="*/ 12568240 w 16619366"/>
              <a:gd name="connsiteY43" fmla="*/ 8989984 h 8989984"/>
              <a:gd name="connsiteX44" fmla="*/ 11703498 w 16619366"/>
              <a:gd name="connsiteY44" fmla="*/ 8989984 h 8989984"/>
              <a:gd name="connsiteX45" fmla="*/ 10974983 w 16619366"/>
              <a:gd name="connsiteY45" fmla="*/ 8989984 h 8989984"/>
              <a:gd name="connsiteX46" fmla="*/ 10518920 w 16619366"/>
              <a:gd name="connsiteY46" fmla="*/ 8989984 h 8989984"/>
              <a:gd name="connsiteX47" fmla="*/ 9926632 w 16619366"/>
              <a:gd name="connsiteY47" fmla="*/ 8989984 h 8989984"/>
              <a:gd name="connsiteX48" fmla="*/ 9606796 w 16619366"/>
              <a:gd name="connsiteY48" fmla="*/ 8989984 h 8989984"/>
              <a:gd name="connsiteX49" fmla="*/ 9150733 w 16619366"/>
              <a:gd name="connsiteY49" fmla="*/ 8989984 h 8989984"/>
              <a:gd name="connsiteX50" fmla="*/ 8285991 w 16619366"/>
              <a:gd name="connsiteY50" fmla="*/ 8989984 h 8989984"/>
              <a:gd name="connsiteX51" fmla="*/ 7557476 w 16619366"/>
              <a:gd name="connsiteY51" fmla="*/ 8989984 h 8989984"/>
              <a:gd name="connsiteX52" fmla="*/ 7373867 w 16619366"/>
              <a:gd name="connsiteY52" fmla="*/ 8989984 h 8989984"/>
              <a:gd name="connsiteX53" fmla="*/ 7190257 w 16619366"/>
              <a:gd name="connsiteY53" fmla="*/ 8989984 h 8989984"/>
              <a:gd name="connsiteX54" fmla="*/ 6325515 w 16619366"/>
              <a:gd name="connsiteY54" fmla="*/ 8989984 h 8989984"/>
              <a:gd name="connsiteX55" fmla="*/ 6141906 w 16619366"/>
              <a:gd name="connsiteY55" fmla="*/ 8989984 h 8989984"/>
              <a:gd name="connsiteX56" fmla="*/ 5958296 w 16619366"/>
              <a:gd name="connsiteY56" fmla="*/ 8989984 h 8989984"/>
              <a:gd name="connsiteX57" fmla="*/ 5229781 w 16619366"/>
              <a:gd name="connsiteY57" fmla="*/ 8989984 h 8989984"/>
              <a:gd name="connsiteX58" fmla="*/ 4365039 w 16619366"/>
              <a:gd name="connsiteY58" fmla="*/ 8989984 h 8989984"/>
              <a:gd name="connsiteX59" fmla="*/ 3500297 w 16619366"/>
              <a:gd name="connsiteY59" fmla="*/ 8989984 h 8989984"/>
              <a:gd name="connsiteX60" fmla="*/ 3044235 w 16619366"/>
              <a:gd name="connsiteY60" fmla="*/ 8989984 h 8989984"/>
              <a:gd name="connsiteX61" fmla="*/ 2179493 w 16619366"/>
              <a:gd name="connsiteY61" fmla="*/ 8989984 h 8989984"/>
              <a:gd name="connsiteX62" fmla="*/ 1498361 w 16619366"/>
              <a:gd name="connsiteY62" fmla="*/ 8989984 h 8989984"/>
              <a:gd name="connsiteX63" fmla="*/ 0 w 16619366"/>
              <a:gd name="connsiteY63" fmla="*/ 7491623 h 8989984"/>
              <a:gd name="connsiteX64" fmla="*/ 0 w 16619366"/>
              <a:gd name="connsiteY64" fmla="*/ 7012162 h 8989984"/>
              <a:gd name="connsiteX65" fmla="*/ 0 w 16619366"/>
              <a:gd name="connsiteY65" fmla="*/ 6292971 h 8989984"/>
              <a:gd name="connsiteX66" fmla="*/ 0 w 16619366"/>
              <a:gd name="connsiteY66" fmla="*/ 5753577 h 8989984"/>
              <a:gd name="connsiteX67" fmla="*/ 0 w 16619366"/>
              <a:gd name="connsiteY67" fmla="*/ 5214183 h 8989984"/>
              <a:gd name="connsiteX68" fmla="*/ 0 w 16619366"/>
              <a:gd name="connsiteY68" fmla="*/ 4554925 h 8989984"/>
              <a:gd name="connsiteX69" fmla="*/ 0 w 16619366"/>
              <a:gd name="connsiteY69" fmla="*/ 4075464 h 8989984"/>
              <a:gd name="connsiteX70" fmla="*/ 0 w 16619366"/>
              <a:gd name="connsiteY70" fmla="*/ 3596003 h 8989984"/>
              <a:gd name="connsiteX71" fmla="*/ 0 w 16619366"/>
              <a:gd name="connsiteY71" fmla="*/ 3056609 h 8989984"/>
              <a:gd name="connsiteX72" fmla="*/ 0 w 16619366"/>
              <a:gd name="connsiteY72" fmla="*/ 2457283 h 8989984"/>
              <a:gd name="connsiteX73" fmla="*/ 0 w 16619366"/>
              <a:gd name="connsiteY73" fmla="*/ 1498361 h 898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6619366" h="8989984" fill="none" extrusionOk="0">
                <a:moveTo>
                  <a:pt x="0" y="1498361"/>
                </a:moveTo>
                <a:cubicBezTo>
                  <a:pt x="48606" y="653158"/>
                  <a:pt x="760379" y="197592"/>
                  <a:pt x="1498361" y="0"/>
                </a:cubicBezTo>
                <a:cubicBezTo>
                  <a:pt x="1743715" y="-49016"/>
                  <a:pt x="1858456" y="29250"/>
                  <a:pt x="2090650" y="0"/>
                </a:cubicBezTo>
                <a:cubicBezTo>
                  <a:pt x="2322844" y="-29250"/>
                  <a:pt x="2540112" y="49656"/>
                  <a:pt x="2955392" y="0"/>
                </a:cubicBezTo>
                <a:cubicBezTo>
                  <a:pt x="3370672" y="-49656"/>
                  <a:pt x="3095581" y="16696"/>
                  <a:pt x="3139001" y="0"/>
                </a:cubicBezTo>
                <a:cubicBezTo>
                  <a:pt x="3182421" y="-16696"/>
                  <a:pt x="3813950" y="22065"/>
                  <a:pt x="4003743" y="0"/>
                </a:cubicBezTo>
                <a:cubicBezTo>
                  <a:pt x="4193536" y="-22065"/>
                  <a:pt x="4688587" y="92716"/>
                  <a:pt x="4868485" y="0"/>
                </a:cubicBezTo>
                <a:cubicBezTo>
                  <a:pt x="5048383" y="-92716"/>
                  <a:pt x="4978339" y="5323"/>
                  <a:pt x="5052094" y="0"/>
                </a:cubicBezTo>
                <a:cubicBezTo>
                  <a:pt x="5125849" y="-5323"/>
                  <a:pt x="5510643" y="5225"/>
                  <a:pt x="5644383" y="0"/>
                </a:cubicBezTo>
                <a:cubicBezTo>
                  <a:pt x="5778123" y="-5225"/>
                  <a:pt x="5898984" y="31130"/>
                  <a:pt x="6100446" y="0"/>
                </a:cubicBezTo>
                <a:cubicBezTo>
                  <a:pt x="6301908" y="-31130"/>
                  <a:pt x="6459877" y="47898"/>
                  <a:pt x="6556508" y="0"/>
                </a:cubicBezTo>
                <a:cubicBezTo>
                  <a:pt x="6653139" y="-47898"/>
                  <a:pt x="6832046" y="2251"/>
                  <a:pt x="7012570" y="0"/>
                </a:cubicBezTo>
                <a:cubicBezTo>
                  <a:pt x="7193094" y="-2251"/>
                  <a:pt x="7145940" y="16086"/>
                  <a:pt x="7196180" y="0"/>
                </a:cubicBezTo>
                <a:cubicBezTo>
                  <a:pt x="7246420" y="-16086"/>
                  <a:pt x="7757035" y="80854"/>
                  <a:pt x="8060922" y="0"/>
                </a:cubicBezTo>
                <a:cubicBezTo>
                  <a:pt x="8364809" y="-80854"/>
                  <a:pt x="8611797" y="96840"/>
                  <a:pt x="8925663" y="0"/>
                </a:cubicBezTo>
                <a:cubicBezTo>
                  <a:pt x="9239529" y="-96840"/>
                  <a:pt x="9028512" y="6557"/>
                  <a:pt x="9109273" y="0"/>
                </a:cubicBezTo>
                <a:cubicBezTo>
                  <a:pt x="9190034" y="-6557"/>
                  <a:pt x="9278177" y="14731"/>
                  <a:pt x="9429109" y="0"/>
                </a:cubicBezTo>
                <a:cubicBezTo>
                  <a:pt x="9580041" y="-14731"/>
                  <a:pt x="9762805" y="22917"/>
                  <a:pt x="10021398" y="0"/>
                </a:cubicBezTo>
                <a:cubicBezTo>
                  <a:pt x="10279991" y="-22917"/>
                  <a:pt x="10572691" y="71186"/>
                  <a:pt x="10749913" y="0"/>
                </a:cubicBezTo>
                <a:cubicBezTo>
                  <a:pt x="10927135" y="-71186"/>
                  <a:pt x="11073800" y="53331"/>
                  <a:pt x="11205976" y="0"/>
                </a:cubicBezTo>
                <a:cubicBezTo>
                  <a:pt x="11338152" y="-53331"/>
                  <a:pt x="11401598" y="23105"/>
                  <a:pt x="11525812" y="0"/>
                </a:cubicBezTo>
                <a:cubicBezTo>
                  <a:pt x="11650026" y="-23105"/>
                  <a:pt x="11780924" y="36533"/>
                  <a:pt x="11845648" y="0"/>
                </a:cubicBezTo>
                <a:cubicBezTo>
                  <a:pt x="11910372" y="-36533"/>
                  <a:pt x="12310948" y="24255"/>
                  <a:pt x="12574163" y="0"/>
                </a:cubicBezTo>
                <a:cubicBezTo>
                  <a:pt x="12837378" y="-24255"/>
                  <a:pt x="12713803" y="3590"/>
                  <a:pt x="12757772" y="0"/>
                </a:cubicBezTo>
                <a:cubicBezTo>
                  <a:pt x="12801741" y="-3590"/>
                  <a:pt x="13115632" y="33711"/>
                  <a:pt x="13213835" y="0"/>
                </a:cubicBezTo>
                <a:cubicBezTo>
                  <a:pt x="13312038" y="-33711"/>
                  <a:pt x="13615788" y="20517"/>
                  <a:pt x="13806124" y="0"/>
                </a:cubicBezTo>
                <a:cubicBezTo>
                  <a:pt x="13996460" y="-20517"/>
                  <a:pt x="14047870" y="6819"/>
                  <a:pt x="14125960" y="0"/>
                </a:cubicBezTo>
                <a:cubicBezTo>
                  <a:pt x="14204050" y="-6819"/>
                  <a:pt x="14645975" y="111515"/>
                  <a:pt x="15121005" y="0"/>
                </a:cubicBezTo>
                <a:cubicBezTo>
                  <a:pt x="15794117" y="27813"/>
                  <a:pt x="16790563" y="559233"/>
                  <a:pt x="16619366" y="1498361"/>
                </a:cubicBezTo>
                <a:cubicBezTo>
                  <a:pt x="16651676" y="1794736"/>
                  <a:pt x="16563558" y="1936869"/>
                  <a:pt x="16619366" y="2157620"/>
                </a:cubicBezTo>
                <a:cubicBezTo>
                  <a:pt x="16675174" y="2378371"/>
                  <a:pt x="16589922" y="2571267"/>
                  <a:pt x="16619366" y="2756946"/>
                </a:cubicBezTo>
                <a:cubicBezTo>
                  <a:pt x="16648810" y="2942625"/>
                  <a:pt x="16551752" y="3104236"/>
                  <a:pt x="16619366" y="3416205"/>
                </a:cubicBezTo>
                <a:cubicBezTo>
                  <a:pt x="16686980" y="3728174"/>
                  <a:pt x="16559554" y="3814934"/>
                  <a:pt x="16619366" y="4075464"/>
                </a:cubicBezTo>
                <a:cubicBezTo>
                  <a:pt x="16679178" y="4335994"/>
                  <a:pt x="16602230" y="4437580"/>
                  <a:pt x="16619366" y="4794655"/>
                </a:cubicBezTo>
                <a:cubicBezTo>
                  <a:pt x="16636502" y="5151730"/>
                  <a:pt x="16589617" y="5138310"/>
                  <a:pt x="16619366" y="5393981"/>
                </a:cubicBezTo>
                <a:cubicBezTo>
                  <a:pt x="16649115" y="5649652"/>
                  <a:pt x="16592254" y="5645000"/>
                  <a:pt x="16619366" y="5813510"/>
                </a:cubicBezTo>
                <a:cubicBezTo>
                  <a:pt x="16646478" y="5982020"/>
                  <a:pt x="16566569" y="6318489"/>
                  <a:pt x="16619366" y="6532701"/>
                </a:cubicBezTo>
                <a:cubicBezTo>
                  <a:pt x="16672163" y="6746913"/>
                  <a:pt x="16609523" y="7109662"/>
                  <a:pt x="16619366" y="7491623"/>
                </a:cubicBezTo>
                <a:cubicBezTo>
                  <a:pt x="16639415" y="8347541"/>
                  <a:pt x="16093391" y="8847697"/>
                  <a:pt x="15121005" y="8989984"/>
                </a:cubicBezTo>
                <a:cubicBezTo>
                  <a:pt x="14956575" y="8991909"/>
                  <a:pt x="14861496" y="8953194"/>
                  <a:pt x="14664943" y="8989984"/>
                </a:cubicBezTo>
                <a:cubicBezTo>
                  <a:pt x="14468390" y="9026774"/>
                  <a:pt x="14455387" y="8963031"/>
                  <a:pt x="14345107" y="8989984"/>
                </a:cubicBezTo>
                <a:cubicBezTo>
                  <a:pt x="14234827" y="9016937"/>
                  <a:pt x="13865350" y="8955791"/>
                  <a:pt x="13480365" y="8989984"/>
                </a:cubicBezTo>
                <a:cubicBezTo>
                  <a:pt x="13095380" y="9024177"/>
                  <a:pt x="13352587" y="8969303"/>
                  <a:pt x="13296755" y="8989984"/>
                </a:cubicBezTo>
                <a:cubicBezTo>
                  <a:pt x="13240923" y="9010665"/>
                  <a:pt x="12815148" y="8917632"/>
                  <a:pt x="12568240" y="8989984"/>
                </a:cubicBezTo>
                <a:cubicBezTo>
                  <a:pt x="12321332" y="9062336"/>
                  <a:pt x="11924053" y="8969069"/>
                  <a:pt x="11703498" y="8989984"/>
                </a:cubicBezTo>
                <a:cubicBezTo>
                  <a:pt x="11482943" y="9010899"/>
                  <a:pt x="11323045" y="8954437"/>
                  <a:pt x="10974983" y="8989984"/>
                </a:cubicBezTo>
                <a:cubicBezTo>
                  <a:pt x="10626921" y="9025531"/>
                  <a:pt x="10648415" y="8972148"/>
                  <a:pt x="10518920" y="8989984"/>
                </a:cubicBezTo>
                <a:cubicBezTo>
                  <a:pt x="10389425" y="9007820"/>
                  <a:pt x="10122417" y="8952665"/>
                  <a:pt x="9926632" y="8989984"/>
                </a:cubicBezTo>
                <a:cubicBezTo>
                  <a:pt x="9730847" y="9027303"/>
                  <a:pt x="9699640" y="8952071"/>
                  <a:pt x="9606796" y="8989984"/>
                </a:cubicBezTo>
                <a:cubicBezTo>
                  <a:pt x="9513952" y="9027897"/>
                  <a:pt x="9374526" y="8942818"/>
                  <a:pt x="9150733" y="8989984"/>
                </a:cubicBezTo>
                <a:cubicBezTo>
                  <a:pt x="8926940" y="9037150"/>
                  <a:pt x="8472589" y="8902083"/>
                  <a:pt x="8285991" y="8989984"/>
                </a:cubicBezTo>
                <a:cubicBezTo>
                  <a:pt x="8099393" y="9077885"/>
                  <a:pt x="7708626" y="8959461"/>
                  <a:pt x="7557476" y="8989984"/>
                </a:cubicBezTo>
                <a:cubicBezTo>
                  <a:pt x="7406327" y="9020507"/>
                  <a:pt x="7446018" y="8978823"/>
                  <a:pt x="7373867" y="8989984"/>
                </a:cubicBezTo>
                <a:cubicBezTo>
                  <a:pt x="7301716" y="9001145"/>
                  <a:pt x="7238918" y="8972223"/>
                  <a:pt x="7190257" y="8989984"/>
                </a:cubicBezTo>
                <a:cubicBezTo>
                  <a:pt x="7141596" y="9007745"/>
                  <a:pt x="6716769" y="8983262"/>
                  <a:pt x="6325515" y="8989984"/>
                </a:cubicBezTo>
                <a:cubicBezTo>
                  <a:pt x="5934261" y="8996706"/>
                  <a:pt x="6215254" y="8974843"/>
                  <a:pt x="6141906" y="8989984"/>
                </a:cubicBezTo>
                <a:cubicBezTo>
                  <a:pt x="6068558" y="9005125"/>
                  <a:pt x="6018418" y="8986786"/>
                  <a:pt x="5958296" y="8989984"/>
                </a:cubicBezTo>
                <a:cubicBezTo>
                  <a:pt x="5898174" y="8993182"/>
                  <a:pt x="5503708" y="8973393"/>
                  <a:pt x="5229781" y="8989984"/>
                </a:cubicBezTo>
                <a:cubicBezTo>
                  <a:pt x="4955854" y="9006575"/>
                  <a:pt x="4792701" y="8953910"/>
                  <a:pt x="4365039" y="8989984"/>
                </a:cubicBezTo>
                <a:cubicBezTo>
                  <a:pt x="3937377" y="9026058"/>
                  <a:pt x="3821334" y="8961083"/>
                  <a:pt x="3500297" y="8989984"/>
                </a:cubicBezTo>
                <a:cubicBezTo>
                  <a:pt x="3179260" y="9018885"/>
                  <a:pt x="3191996" y="8958463"/>
                  <a:pt x="3044235" y="8989984"/>
                </a:cubicBezTo>
                <a:cubicBezTo>
                  <a:pt x="2896474" y="9021505"/>
                  <a:pt x="2423263" y="8956557"/>
                  <a:pt x="2179493" y="8989984"/>
                </a:cubicBezTo>
                <a:cubicBezTo>
                  <a:pt x="1935723" y="9023411"/>
                  <a:pt x="1749264" y="8976352"/>
                  <a:pt x="1498361" y="8989984"/>
                </a:cubicBezTo>
                <a:cubicBezTo>
                  <a:pt x="669054" y="8909318"/>
                  <a:pt x="108690" y="8355455"/>
                  <a:pt x="0" y="7491623"/>
                </a:cubicBezTo>
                <a:cubicBezTo>
                  <a:pt x="-30605" y="7350348"/>
                  <a:pt x="29786" y="7128669"/>
                  <a:pt x="0" y="7012162"/>
                </a:cubicBezTo>
                <a:cubicBezTo>
                  <a:pt x="-29786" y="6895655"/>
                  <a:pt x="15279" y="6620995"/>
                  <a:pt x="0" y="6292971"/>
                </a:cubicBezTo>
                <a:cubicBezTo>
                  <a:pt x="-15279" y="5964947"/>
                  <a:pt x="16218" y="5950466"/>
                  <a:pt x="0" y="5753577"/>
                </a:cubicBezTo>
                <a:cubicBezTo>
                  <a:pt x="-16218" y="5556688"/>
                  <a:pt x="56604" y="5478439"/>
                  <a:pt x="0" y="5214183"/>
                </a:cubicBezTo>
                <a:cubicBezTo>
                  <a:pt x="-56604" y="4949927"/>
                  <a:pt x="76500" y="4704047"/>
                  <a:pt x="0" y="4554925"/>
                </a:cubicBezTo>
                <a:cubicBezTo>
                  <a:pt x="-76500" y="4405803"/>
                  <a:pt x="2814" y="4261770"/>
                  <a:pt x="0" y="4075464"/>
                </a:cubicBezTo>
                <a:cubicBezTo>
                  <a:pt x="-2814" y="3889158"/>
                  <a:pt x="21199" y="3692453"/>
                  <a:pt x="0" y="3596003"/>
                </a:cubicBezTo>
                <a:cubicBezTo>
                  <a:pt x="-21199" y="3499553"/>
                  <a:pt x="58228" y="3276827"/>
                  <a:pt x="0" y="3056609"/>
                </a:cubicBezTo>
                <a:cubicBezTo>
                  <a:pt x="-58228" y="2836391"/>
                  <a:pt x="24964" y="2730151"/>
                  <a:pt x="0" y="2457283"/>
                </a:cubicBezTo>
                <a:cubicBezTo>
                  <a:pt x="-24964" y="2184415"/>
                  <a:pt x="107155" y="1932193"/>
                  <a:pt x="0" y="1498361"/>
                </a:cubicBezTo>
                <a:close/>
              </a:path>
              <a:path w="16619366" h="8989984" stroke="0" extrusionOk="0">
                <a:moveTo>
                  <a:pt x="0" y="1498361"/>
                </a:moveTo>
                <a:cubicBezTo>
                  <a:pt x="-145630" y="581011"/>
                  <a:pt x="574471" y="36169"/>
                  <a:pt x="1498361" y="0"/>
                </a:cubicBezTo>
                <a:cubicBezTo>
                  <a:pt x="1891101" y="-100034"/>
                  <a:pt x="1932614" y="55640"/>
                  <a:pt x="2363103" y="0"/>
                </a:cubicBezTo>
                <a:cubicBezTo>
                  <a:pt x="2793592" y="-55640"/>
                  <a:pt x="2646820" y="27985"/>
                  <a:pt x="2819165" y="0"/>
                </a:cubicBezTo>
                <a:cubicBezTo>
                  <a:pt x="2991510" y="-27985"/>
                  <a:pt x="3018246" y="24430"/>
                  <a:pt x="3139001" y="0"/>
                </a:cubicBezTo>
                <a:cubicBezTo>
                  <a:pt x="3259756" y="-24430"/>
                  <a:pt x="3516259" y="1408"/>
                  <a:pt x="3867516" y="0"/>
                </a:cubicBezTo>
                <a:cubicBezTo>
                  <a:pt x="4218774" y="-1408"/>
                  <a:pt x="4115338" y="16631"/>
                  <a:pt x="4323579" y="0"/>
                </a:cubicBezTo>
                <a:cubicBezTo>
                  <a:pt x="4531820" y="-16631"/>
                  <a:pt x="4821571" y="36955"/>
                  <a:pt x="5188321" y="0"/>
                </a:cubicBezTo>
                <a:cubicBezTo>
                  <a:pt x="5555071" y="-36955"/>
                  <a:pt x="5397172" y="33302"/>
                  <a:pt x="5508157" y="0"/>
                </a:cubicBezTo>
                <a:cubicBezTo>
                  <a:pt x="5619142" y="-33302"/>
                  <a:pt x="6108610" y="95363"/>
                  <a:pt x="6372898" y="0"/>
                </a:cubicBezTo>
                <a:cubicBezTo>
                  <a:pt x="6637186" y="-95363"/>
                  <a:pt x="6514696" y="10381"/>
                  <a:pt x="6556508" y="0"/>
                </a:cubicBezTo>
                <a:cubicBezTo>
                  <a:pt x="6598320" y="-10381"/>
                  <a:pt x="6904002" y="65686"/>
                  <a:pt x="7148797" y="0"/>
                </a:cubicBezTo>
                <a:cubicBezTo>
                  <a:pt x="7393592" y="-65686"/>
                  <a:pt x="7500511" y="53141"/>
                  <a:pt x="7741086" y="0"/>
                </a:cubicBezTo>
                <a:cubicBezTo>
                  <a:pt x="7981661" y="-53141"/>
                  <a:pt x="8077978" y="51228"/>
                  <a:pt x="8197148" y="0"/>
                </a:cubicBezTo>
                <a:cubicBezTo>
                  <a:pt x="8316318" y="-51228"/>
                  <a:pt x="8691776" y="95465"/>
                  <a:pt x="9061890" y="0"/>
                </a:cubicBezTo>
                <a:cubicBezTo>
                  <a:pt x="9432004" y="-95465"/>
                  <a:pt x="9624651" y="26495"/>
                  <a:pt x="9926632" y="0"/>
                </a:cubicBezTo>
                <a:cubicBezTo>
                  <a:pt x="10228613" y="-26495"/>
                  <a:pt x="10095249" y="15778"/>
                  <a:pt x="10246468" y="0"/>
                </a:cubicBezTo>
                <a:cubicBezTo>
                  <a:pt x="10397687" y="-15778"/>
                  <a:pt x="10582795" y="26766"/>
                  <a:pt x="10838756" y="0"/>
                </a:cubicBezTo>
                <a:cubicBezTo>
                  <a:pt x="11094717" y="-26766"/>
                  <a:pt x="11514387" y="51427"/>
                  <a:pt x="11703498" y="0"/>
                </a:cubicBezTo>
                <a:cubicBezTo>
                  <a:pt x="11892609" y="-51427"/>
                  <a:pt x="12134599" y="8485"/>
                  <a:pt x="12295787" y="0"/>
                </a:cubicBezTo>
                <a:cubicBezTo>
                  <a:pt x="12456975" y="-8485"/>
                  <a:pt x="12424332" y="4631"/>
                  <a:pt x="12479397" y="0"/>
                </a:cubicBezTo>
                <a:cubicBezTo>
                  <a:pt x="12534462" y="-4631"/>
                  <a:pt x="12674406" y="22819"/>
                  <a:pt x="12799233" y="0"/>
                </a:cubicBezTo>
                <a:cubicBezTo>
                  <a:pt x="12924060" y="-22819"/>
                  <a:pt x="13413339" y="67359"/>
                  <a:pt x="13663974" y="0"/>
                </a:cubicBezTo>
                <a:cubicBezTo>
                  <a:pt x="13914609" y="-67359"/>
                  <a:pt x="14102788" y="70733"/>
                  <a:pt x="14256263" y="0"/>
                </a:cubicBezTo>
                <a:cubicBezTo>
                  <a:pt x="14409738" y="-70733"/>
                  <a:pt x="14430771" y="32267"/>
                  <a:pt x="14576099" y="0"/>
                </a:cubicBezTo>
                <a:cubicBezTo>
                  <a:pt x="14721427" y="-32267"/>
                  <a:pt x="14926088" y="61823"/>
                  <a:pt x="15121005" y="0"/>
                </a:cubicBezTo>
                <a:cubicBezTo>
                  <a:pt x="15868197" y="-4546"/>
                  <a:pt x="16695547" y="736426"/>
                  <a:pt x="16619366" y="1498361"/>
                </a:cubicBezTo>
                <a:cubicBezTo>
                  <a:pt x="16679375" y="1661475"/>
                  <a:pt x="16573646" y="1873907"/>
                  <a:pt x="16619366" y="2097687"/>
                </a:cubicBezTo>
                <a:cubicBezTo>
                  <a:pt x="16665086" y="2321467"/>
                  <a:pt x="16572964" y="2357440"/>
                  <a:pt x="16619366" y="2577148"/>
                </a:cubicBezTo>
                <a:cubicBezTo>
                  <a:pt x="16665768" y="2796856"/>
                  <a:pt x="16573919" y="3073077"/>
                  <a:pt x="16619366" y="3236407"/>
                </a:cubicBezTo>
                <a:cubicBezTo>
                  <a:pt x="16664813" y="3399737"/>
                  <a:pt x="16616838" y="3484517"/>
                  <a:pt x="16619366" y="3715868"/>
                </a:cubicBezTo>
                <a:cubicBezTo>
                  <a:pt x="16621894" y="3947219"/>
                  <a:pt x="16548839" y="4066035"/>
                  <a:pt x="16619366" y="4375127"/>
                </a:cubicBezTo>
                <a:cubicBezTo>
                  <a:pt x="16689893" y="4684219"/>
                  <a:pt x="16582837" y="4602280"/>
                  <a:pt x="16619366" y="4794655"/>
                </a:cubicBezTo>
                <a:cubicBezTo>
                  <a:pt x="16655895" y="4987030"/>
                  <a:pt x="16578201" y="5218858"/>
                  <a:pt x="16619366" y="5453914"/>
                </a:cubicBezTo>
                <a:cubicBezTo>
                  <a:pt x="16660531" y="5688970"/>
                  <a:pt x="16593028" y="5784681"/>
                  <a:pt x="16619366" y="5933375"/>
                </a:cubicBezTo>
                <a:cubicBezTo>
                  <a:pt x="16645704" y="6082069"/>
                  <a:pt x="16617072" y="6149518"/>
                  <a:pt x="16619366" y="6352903"/>
                </a:cubicBezTo>
                <a:cubicBezTo>
                  <a:pt x="16621660" y="6556288"/>
                  <a:pt x="16610812" y="6640738"/>
                  <a:pt x="16619366" y="6832364"/>
                </a:cubicBezTo>
                <a:cubicBezTo>
                  <a:pt x="16627920" y="7023990"/>
                  <a:pt x="16599804" y="7315710"/>
                  <a:pt x="16619366" y="7491623"/>
                </a:cubicBezTo>
                <a:cubicBezTo>
                  <a:pt x="16657397" y="8309079"/>
                  <a:pt x="15940302" y="9046962"/>
                  <a:pt x="15121005" y="8989984"/>
                </a:cubicBezTo>
                <a:cubicBezTo>
                  <a:pt x="14996177" y="9010006"/>
                  <a:pt x="14957769" y="8955014"/>
                  <a:pt x="14801169" y="8989984"/>
                </a:cubicBezTo>
                <a:cubicBezTo>
                  <a:pt x="14644569" y="9024954"/>
                  <a:pt x="14459559" y="8987537"/>
                  <a:pt x="14345107" y="8989984"/>
                </a:cubicBezTo>
                <a:cubicBezTo>
                  <a:pt x="14230655" y="8992431"/>
                  <a:pt x="13928679" y="8986542"/>
                  <a:pt x="13752818" y="8989984"/>
                </a:cubicBezTo>
                <a:cubicBezTo>
                  <a:pt x="13576957" y="8993426"/>
                  <a:pt x="13590074" y="8973608"/>
                  <a:pt x="13432982" y="8989984"/>
                </a:cubicBezTo>
                <a:cubicBezTo>
                  <a:pt x="13275890" y="9006360"/>
                  <a:pt x="12907365" y="8970098"/>
                  <a:pt x="12568240" y="8989984"/>
                </a:cubicBezTo>
                <a:cubicBezTo>
                  <a:pt x="12229115" y="9009870"/>
                  <a:pt x="12208417" y="8965409"/>
                  <a:pt x="11975951" y="8989984"/>
                </a:cubicBezTo>
                <a:cubicBezTo>
                  <a:pt x="11743485" y="9014559"/>
                  <a:pt x="11321994" y="8886992"/>
                  <a:pt x="11111209" y="8989984"/>
                </a:cubicBezTo>
                <a:cubicBezTo>
                  <a:pt x="10900424" y="9092976"/>
                  <a:pt x="10666004" y="8967303"/>
                  <a:pt x="10382694" y="8989984"/>
                </a:cubicBezTo>
                <a:cubicBezTo>
                  <a:pt x="10099384" y="9012665"/>
                  <a:pt x="10133736" y="8989019"/>
                  <a:pt x="9926632" y="8989984"/>
                </a:cubicBezTo>
                <a:cubicBezTo>
                  <a:pt x="9719528" y="8990949"/>
                  <a:pt x="9344508" y="8908410"/>
                  <a:pt x="9198116" y="8989984"/>
                </a:cubicBezTo>
                <a:cubicBezTo>
                  <a:pt x="9051724" y="9071558"/>
                  <a:pt x="8955511" y="8989973"/>
                  <a:pt x="8878280" y="8989984"/>
                </a:cubicBezTo>
                <a:cubicBezTo>
                  <a:pt x="8801049" y="8989995"/>
                  <a:pt x="8489989" y="8961038"/>
                  <a:pt x="8285991" y="8989984"/>
                </a:cubicBezTo>
                <a:cubicBezTo>
                  <a:pt x="8081993" y="9018930"/>
                  <a:pt x="8140908" y="8983450"/>
                  <a:pt x="8102382" y="8989984"/>
                </a:cubicBezTo>
                <a:cubicBezTo>
                  <a:pt x="8063856" y="8996518"/>
                  <a:pt x="7623096" y="8979041"/>
                  <a:pt x="7237640" y="8989984"/>
                </a:cubicBezTo>
                <a:cubicBezTo>
                  <a:pt x="6852184" y="9000927"/>
                  <a:pt x="6924274" y="8919951"/>
                  <a:pt x="6645351" y="8989984"/>
                </a:cubicBezTo>
                <a:cubicBezTo>
                  <a:pt x="6366428" y="9060017"/>
                  <a:pt x="6145041" y="8886395"/>
                  <a:pt x="5780610" y="8989984"/>
                </a:cubicBezTo>
                <a:cubicBezTo>
                  <a:pt x="5416179" y="9093573"/>
                  <a:pt x="5481755" y="8961179"/>
                  <a:pt x="5324547" y="8989984"/>
                </a:cubicBezTo>
                <a:cubicBezTo>
                  <a:pt x="5167339" y="9018789"/>
                  <a:pt x="5081798" y="8971778"/>
                  <a:pt x="5004711" y="8989984"/>
                </a:cubicBezTo>
                <a:cubicBezTo>
                  <a:pt x="4927624" y="9008190"/>
                  <a:pt x="4614259" y="8949365"/>
                  <a:pt x="4412422" y="8989984"/>
                </a:cubicBezTo>
                <a:cubicBezTo>
                  <a:pt x="4210585" y="9030603"/>
                  <a:pt x="4001717" y="8962311"/>
                  <a:pt x="3683907" y="8989984"/>
                </a:cubicBezTo>
                <a:cubicBezTo>
                  <a:pt x="3366098" y="9017657"/>
                  <a:pt x="3119676" y="8952347"/>
                  <a:pt x="2819165" y="8989984"/>
                </a:cubicBezTo>
                <a:cubicBezTo>
                  <a:pt x="2518654" y="9027621"/>
                  <a:pt x="2320481" y="8919582"/>
                  <a:pt x="2090650" y="8989984"/>
                </a:cubicBezTo>
                <a:cubicBezTo>
                  <a:pt x="1860820" y="9060386"/>
                  <a:pt x="1718891" y="8974837"/>
                  <a:pt x="1498361" y="8989984"/>
                </a:cubicBezTo>
                <a:cubicBezTo>
                  <a:pt x="449570" y="8968844"/>
                  <a:pt x="-52909" y="8342321"/>
                  <a:pt x="0" y="7491623"/>
                </a:cubicBezTo>
                <a:cubicBezTo>
                  <a:pt x="-50417" y="7216321"/>
                  <a:pt x="10217" y="7058775"/>
                  <a:pt x="0" y="6892297"/>
                </a:cubicBezTo>
                <a:cubicBezTo>
                  <a:pt x="-10217" y="6725819"/>
                  <a:pt x="49786" y="6621585"/>
                  <a:pt x="0" y="6352903"/>
                </a:cubicBezTo>
                <a:cubicBezTo>
                  <a:pt x="-49786" y="6084221"/>
                  <a:pt x="31028" y="6017540"/>
                  <a:pt x="0" y="5873442"/>
                </a:cubicBezTo>
                <a:cubicBezTo>
                  <a:pt x="-31028" y="5729344"/>
                  <a:pt x="48855" y="5605802"/>
                  <a:pt x="0" y="5453914"/>
                </a:cubicBezTo>
                <a:cubicBezTo>
                  <a:pt x="-48855" y="5302026"/>
                  <a:pt x="46956" y="5100162"/>
                  <a:pt x="0" y="4974453"/>
                </a:cubicBezTo>
                <a:cubicBezTo>
                  <a:pt x="-46956" y="4848744"/>
                  <a:pt x="48744" y="4717623"/>
                  <a:pt x="0" y="4494992"/>
                </a:cubicBezTo>
                <a:cubicBezTo>
                  <a:pt x="-48744" y="4272361"/>
                  <a:pt x="7348" y="4103690"/>
                  <a:pt x="0" y="3895666"/>
                </a:cubicBezTo>
                <a:cubicBezTo>
                  <a:pt x="-7348" y="3687642"/>
                  <a:pt x="57420" y="3486216"/>
                  <a:pt x="0" y="3296340"/>
                </a:cubicBezTo>
                <a:cubicBezTo>
                  <a:pt x="-57420" y="3106464"/>
                  <a:pt x="37862" y="3003482"/>
                  <a:pt x="0" y="2756946"/>
                </a:cubicBezTo>
                <a:cubicBezTo>
                  <a:pt x="-37862" y="2510410"/>
                  <a:pt x="84970" y="2308174"/>
                  <a:pt x="0" y="2037755"/>
                </a:cubicBezTo>
                <a:cubicBezTo>
                  <a:pt x="-84970" y="1767336"/>
                  <a:pt x="57556" y="1663827"/>
                  <a:pt x="0" y="1498361"/>
                </a:cubicBezTo>
                <a:close/>
              </a:path>
            </a:pathLst>
          </a:custGeom>
          <a:solidFill>
            <a:srgbClr val="FFF9EC"/>
          </a:solidFill>
          <a:ln w="57150">
            <a:solidFill>
              <a:srgbClr val="FFD580"/>
            </a:solidFill>
            <a:extLst>
              <a:ext uri="{C807C97D-BFC1-408E-A445-0C87EB9F89A2}">
                <ask:lineSketchStyleProps xmlns:ask="http://schemas.microsoft.com/office/drawing/2018/sketchyshapes" xmln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latin typeface="Times New Roman" panose="02020603050405020304" pitchFamily="18" charset="0"/>
              <a:cs typeface="Times New Roman" panose="02020603050405020304" pitchFamily="18" charset="0"/>
            </a:endParaRPr>
          </a:p>
        </p:txBody>
      </p:sp>
      <p:pic>
        <p:nvPicPr>
          <p:cNvPr id="21" name="Picture 89">
            <a:extLst>
              <a:ext uri="{FF2B5EF4-FFF2-40B4-BE49-F238E27FC236}">
                <a16:creationId xmlns:a16="http://schemas.microsoft.com/office/drawing/2014/main" id="{69A77C77-7BBC-6941-B1DD-E268A8C8805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10110">
            <a:off x="-184340" y="4549173"/>
            <a:ext cx="1033282" cy="1033282"/>
          </a:xfrm>
          <a:prstGeom prst="rect">
            <a:avLst/>
          </a:prstGeom>
        </p:spPr>
      </p:pic>
      <p:pic>
        <p:nvPicPr>
          <p:cNvPr id="22" name="Picture 91">
            <a:extLst>
              <a:ext uri="{FF2B5EF4-FFF2-40B4-BE49-F238E27FC236}">
                <a16:creationId xmlns:a16="http://schemas.microsoft.com/office/drawing/2014/main" id="{D13CC619-C5EF-704E-A21F-51AE45A5496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91955">
            <a:off x="401902" y="335453"/>
            <a:ext cx="1948662" cy="1902603"/>
          </a:xfrm>
          <a:prstGeom prst="rect">
            <a:avLst/>
          </a:prstGeom>
        </p:spPr>
      </p:pic>
      <p:pic>
        <p:nvPicPr>
          <p:cNvPr id="28" name="Picture 94">
            <a:extLst>
              <a:ext uri="{FF2B5EF4-FFF2-40B4-BE49-F238E27FC236}">
                <a16:creationId xmlns:a16="http://schemas.microsoft.com/office/drawing/2014/main" id="{28967D84-9588-ED4F-B006-0CDBED90A5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091585" flipV="1">
            <a:off x="4333054" y="1525769"/>
            <a:ext cx="2564660" cy="666809"/>
          </a:xfrm>
          <a:prstGeom prst="rect">
            <a:avLst/>
          </a:prstGeom>
        </p:spPr>
      </p:pic>
      <p:sp>
        <p:nvSpPr>
          <p:cNvPr id="54" name="TextBox 53">
            <a:extLst>
              <a:ext uri="{FF2B5EF4-FFF2-40B4-BE49-F238E27FC236}">
                <a16:creationId xmlns:a16="http://schemas.microsoft.com/office/drawing/2014/main" id="{DC55BE4C-450A-400C-B3B9-10CE0D9C86B5}"/>
              </a:ext>
            </a:extLst>
          </p:cNvPr>
          <p:cNvSpPr txBox="1"/>
          <p:nvPr/>
        </p:nvSpPr>
        <p:spPr>
          <a:xfrm>
            <a:off x="6593868" y="1277272"/>
            <a:ext cx="4953000" cy="1569660"/>
          </a:xfrm>
          <a:custGeom>
            <a:avLst/>
            <a:gdLst>
              <a:gd name="connsiteX0" fmla="*/ 0 w 4953000"/>
              <a:gd name="connsiteY0" fmla="*/ 261615 h 1569660"/>
              <a:gd name="connsiteX1" fmla="*/ 261615 w 4953000"/>
              <a:gd name="connsiteY1" fmla="*/ 0 h 1569660"/>
              <a:gd name="connsiteX2" fmla="*/ 771039 w 4953000"/>
              <a:gd name="connsiteY2" fmla="*/ 0 h 1569660"/>
              <a:gd name="connsiteX3" fmla="*/ 1369058 w 4953000"/>
              <a:gd name="connsiteY3" fmla="*/ 0 h 1569660"/>
              <a:gd name="connsiteX4" fmla="*/ 1922779 w 4953000"/>
              <a:gd name="connsiteY4" fmla="*/ 0 h 1569660"/>
              <a:gd name="connsiteX5" fmla="*/ 2476500 w 4953000"/>
              <a:gd name="connsiteY5" fmla="*/ 0 h 1569660"/>
              <a:gd name="connsiteX6" fmla="*/ 2941626 w 4953000"/>
              <a:gd name="connsiteY6" fmla="*/ 0 h 1569660"/>
              <a:gd name="connsiteX7" fmla="*/ 3406752 w 4953000"/>
              <a:gd name="connsiteY7" fmla="*/ 0 h 1569660"/>
              <a:gd name="connsiteX8" fmla="*/ 4049068 w 4953000"/>
              <a:gd name="connsiteY8" fmla="*/ 0 h 1569660"/>
              <a:gd name="connsiteX9" fmla="*/ 4691385 w 4953000"/>
              <a:gd name="connsiteY9" fmla="*/ 0 h 1569660"/>
              <a:gd name="connsiteX10" fmla="*/ 4953000 w 4953000"/>
              <a:gd name="connsiteY10" fmla="*/ 261615 h 1569660"/>
              <a:gd name="connsiteX11" fmla="*/ 4953000 w 4953000"/>
              <a:gd name="connsiteY11" fmla="*/ 805759 h 1569660"/>
              <a:gd name="connsiteX12" fmla="*/ 4953000 w 4953000"/>
              <a:gd name="connsiteY12" fmla="*/ 1308045 h 1569660"/>
              <a:gd name="connsiteX13" fmla="*/ 4691385 w 4953000"/>
              <a:gd name="connsiteY13" fmla="*/ 1569660 h 1569660"/>
              <a:gd name="connsiteX14" fmla="*/ 4226259 w 4953000"/>
              <a:gd name="connsiteY14" fmla="*/ 1569660 h 1569660"/>
              <a:gd name="connsiteX15" fmla="*/ 3761133 w 4953000"/>
              <a:gd name="connsiteY15" fmla="*/ 1569660 h 1569660"/>
              <a:gd name="connsiteX16" fmla="*/ 3118817 w 4953000"/>
              <a:gd name="connsiteY16" fmla="*/ 1569660 h 1569660"/>
              <a:gd name="connsiteX17" fmla="*/ 2520798 w 4953000"/>
              <a:gd name="connsiteY17" fmla="*/ 1569660 h 1569660"/>
              <a:gd name="connsiteX18" fmla="*/ 1922779 w 4953000"/>
              <a:gd name="connsiteY18" fmla="*/ 1569660 h 1569660"/>
              <a:gd name="connsiteX19" fmla="*/ 1369058 w 4953000"/>
              <a:gd name="connsiteY19" fmla="*/ 1569660 h 1569660"/>
              <a:gd name="connsiteX20" fmla="*/ 859634 w 4953000"/>
              <a:gd name="connsiteY20" fmla="*/ 1569660 h 1569660"/>
              <a:gd name="connsiteX21" fmla="*/ 261615 w 4953000"/>
              <a:gd name="connsiteY21" fmla="*/ 1569660 h 1569660"/>
              <a:gd name="connsiteX22" fmla="*/ 0 w 4953000"/>
              <a:gd name="connsiteY22" fmla="*/ 1308045 h 1569660"/>
              <a:gd name="connsiteX23" fmla="*/ 0 w 4953000"/>
              <a:gd name="connsiteY23" fmla="*/ 763901 h 1569660"/>
              <a:gd name="connsiteX24" fmla="*/ 0 w 4953000"/>
              <a:gd name="connsiteY24" fmla="*/ 261615 h 1569660"/>
              <a:gd name="connsiteX0" fmla="*/ 0 w 4953000"/>
              <a:gd name="connsiteY0" fmla="*/ 261615 h 1569660"/>
              <a:gd name="connsiteX1" fmla="*/ 261615 w 4953000"/>
              <a:gd name="connsiteY1" fmla="*/ 0 h 1569660"/>
              <a:gd name="connsiteX2" fmla="*/ 682443 w 4953000"/>
              <a:gd name="connsiteY2" fmla="*/ 0 h 1569660"/>
              <a:gd name="connsiteX3" fmla="*/ 1324760 w 4953000"/>
              <a:gd name="connsiteY3" fmla="*/ 0 h 1569660"/>
              <a:gd name="connsiteX4" fmla="*/ 1789886 w 4953000"/>
              <a:gd name="connsiteY4" fmla="*/ 0 h 1569660"/>
              <a:gd name="connsiteX5" fmla="*/ 2210714 w 4953000"/>
              <a:gd name="connsiteY5" fmla="*/ 0 h 1569660"/>
              <a:gd name="connsiteX6" fmla="*/ 2675840 w 4953000"/>
              <a:gd name="connsiteY6" fmla="*/ 0 h 1569660"/>
              <a:gd name="connsiteX7" fmla="*/ 3273859 w 4953000"/>
              <a:gd name="connsiteY7" fmla="*/ 0 h 1569660"/>
              <a:gd name="connsiteX8" fmla="*/ 3783282 w 4953000"/>
              <a:gd name="connsiteY8" fmla="*/ 0 h 1569660"/>
              <a:gd name="connsiteX9" fmla="*/ 4204110 w 4953000"/>
              <a:gd name="connsiteY9" fmla="*/ 0 h 1569660"/>
              <a:gd name="connsiteX10" fmla="*/ 4691385 w 4953000"/>
              <a:gd name="connsiteY10" fmla="*/ 0 h 1569660"/>
              <a:gd name="connsiteX11" fmla="*/ 4953000 w 4953000"/>
              <a:gd name="connsiteY11" fmla="*/ 261615 h 1569660"/>
              <a:gd name="connsiteX12" fmla="*/ 4953000 w 4953000"/>
              <a:gd name="connsiteY12" fmla="*/ 753437 h 1569660"/>
              <a:gd name="connsiteX13" fmla="*/ 4953000 w 4953000"/>
              <a:gd name="connsiteY13" fmla="*/ 1308045 h 1569660"/>
              <a:gd name="connsiteX14" fmla="*/ 4691385 w 4953000"/>
              <a:gd name="connsiteY14" fmla="*/ 1569660 h 1569660"/>
              <a:gd name="connsiteX15" fmla="*/ 4137664 w 4953000"/>
              <a:gd name="connsiteY15" fmla="*/ 1569660 h 1569660"/>
              <a:gd name="connsiteX16" fmla="*/ 3539645 w 4953000"/>
              <a:gd name="connsiteY16" fmla="*/ 1569660 h 1569660"/>
              <a:gd name="connsiteX17" fmla="*/ 3074519 w 4953000"/>
              <a:gd name="connsiteY17" fmla="*/ 1569660 h 1569660"/>
              <a:gd name="connsiteX18" fmla="*/ 2432202 w 4953000"/>
              <a:gd name="connsiteY18" fmla="*/ 1569660 h 1569660"/>
              <a:gd name="connsiteX19" fmla="*/ 1878481 w 4953000"/>
              <a:gd name="connsiteY19" fmla="*/ 1569660 h 1569660"/>
              <a:gd name="connsiteX20" fmla="*/ 1280462 w 4953000"/>
              <a:gd name="connsiteY20" fmla="*/ 1569660 h 1569660"/>
              <a:gd name="connsiteX21" fmla="*/ 815336 w 4953000"/>
              <a:gd name="connsiteY21" fmla="*/ 1569660 h 1569660"/>
              <a:gd name="connsiteX22" fmla="*/ 261615 w 4953000"/>
              <a:gd name="connsiteY22" fmla="*/ 1569660 h 1569660"/>
              <a:gd name="connsiteX23" fmla="*/ 0 w 4953000"/>
              <a:gd name="connsiteY23" fmla="*/ 1308045 h 1569660"/>
              <a:gd name="connsiteX24" fmla="*/ 0 w 4953000"/>
              <a:gd name="connsiteY24" fmla="*/ 784830 h 1569660"/>
              <a:gd name="connsiteX25" fmla="*/ 0 w 4953000"/>
              <a:gd name="connsiteY25" fmla="*/ 261615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53000" h="1569660" fill="none" extrusionOk="0">
                <a:moveTo>
                  <a:pt x="0" y="261615"/>
                </a:moveTo>
                <a:cubicBezTo>
                  <a:pt x="-41483" y="119370"/>
                  <a:pt x="39869" y="36487"/>
                  <a:pt x="261615" y="0"/>
                </a:cubicBezTo>
                <a:cubicBezTo>
                  <a:pt x="355251" y="-67429"/>
                  <a:pt x="570583" y="32526"/>
                  <a:pt x="771039" y="0"/>
                </a:cubicBezTo>
                <a:cubicBezTo>
                  <a:pt x="901789" y="-50452"/>
                  <a:pt x="1118588" y="41788"/>
                  <a:pt x="1369058" y="0"/>
                </a:cubicBezTo>
                <a:cubicBezTo>
                  <a:pt x="1643821" y="-52589"/>
                  <a:pt x="1818344" y="56595"/>
                  <a:pt x="1922779" y="0"/>
                </a:cubicBezTo>
                <a:cubicBezTo>
                  <a:pt x="2054058" y="-41350"/>
                  <a:pt x="2344070" y="55642"/>
                  <a:pt x="2476500" y="0"/>
                </a:cubicBezTo>
                <a:cubicBezTo>
                  <a:pt x="2568555" y="-53211"/>
                  <a:pt x="2840773" y="14950"/>
                  <a:pt x="2941626" y="0"/>
                </a:cubicBezTo>
                <a:cubicBezTo>
                  <a:pt x="3060080" y="-37774"/>
                  <a:pt x="3269269" y="2352"/>
                  <a:pt x="3406752" y="0"/>
                </a:cubicBezTo>
                <a:cubicBezTo>
                  <a:pt x="3596737" y="-12736"/>
                  <a:pt x="3884252" y="14653"/>
                  <a:pt x="4049068" y="0"/>
                </a:cubicBezTo>
                <a:cubicBezTo>
                  <a:pt x="4216501" y="-32338"/>
                  <a:pt x="4540061" y="-13304"/>
                  <a:pt x="4691385" y="0"/>
                </a:cubicBezTo>
                <a:cubicBezTo>
                  <a:pt x="4797314" y="-52198"/>
                  <a:pt x="4979277" y="97895"/>
                  <a:pt x="4953000" y="261615"/>
                </a:cubicBezTo>
                <a:cubicBezTo>
                  <a:pt x="4992499" y="444890"/>
                  <a:pt x="4942495" y="557109"/>
                  <a:pt x="4953000" y="805759"/>
                </a:cubicBezTo>
                <a:cubicBezTo>
                  <a:pt x="4963239" y="1028244"/>
                  <a:pt x="4916108" y="1046534"/>
                  <a:pt x="4953000" y="1308045"/>
                </a:cubicBezTo>
                <a:cubicBezTo>
                  <a:pt x="4954765" y="1430141"/>
                  <a:pt x="4845837" y="1575851"/>
                  <a:pt x="4691385" y="1569660"/>
                </a:cubicBezTo>
                <a:cubicBezTo>
                  <a:pt x="4501212" y="1585090"/>
                  <a:pt x="4451931" y="1566334"/>
                  <a:pt x="4226259" y="1569660"/>
                </a:cubicBezTo>
                <a:cubicBezTo>
                  <a:pt x="4029417" y="1593891"/>
                  <a:pt x="3947351" y="1559417"/>
                  <a:pt x="3761133" y="1569660"/>
                </a:cubicBezTo>
                <a:cubicBezTo>
                  <a:pt x="3568713" y="1571606"/>
                  <a:pt x="3303514" y="1535523"/>
                  <a:pt x="3118817" y="1569660"/>
                </a:cubicBezTo>
                <a:cubicBezTo>
                  <a:pt x="2935885" y="1617785"/>
                  <a:pt x="2770686" y="1542018"/>
                  <a:pt x="2520798" y="1569660"/>
                </a:cubicBezTo>
                <a:cubicBezTo>
                  <a:pt x="2279468" y="1632362"/>
                  <a:pt x="2111807" y="1511383"/>
                  <a:pt x="1922779" y="1569660"/>
                </a:cubicBezTo>
                <a:cubicBezTo>
                  <a:pt x="1738638" y="1648052"/>
                  <a:pt x="1569184" y="1514471"/>
                  <a:pt x="1369058" y="1569660"/>
                </a:cubicBezTo>
                <a:cubicBezTo>
                  <a:pt x="1150136" y="1593328"/>
                  <a:pt x="1009226" y="1540984"/>
                  <a:pt x="859634" y="1569660"/>
                </a:cubicBezTo>
                <a:cubicBezTo>
                  <a:pt x="766096" y="1580278"/>
                  <a:pt x="405262" y="1509041"/>
                  <a:pt x="261615" y="1569660"/>
                </a:cubicBezTo>
                <a:cubicBezTo>
                  <a:pt x="165391" y="1567310"/>
                  <a:pt x="22464" y="1454663"/>
                  <a:pt x="0" y="1308045"/>
                </a:cubicBezTo>
                <a:cubicBezTo>
                  <a:pt x="-14986" y="1041395"/>
                  <a:pt x="50402" y="874855"/>
                  <a:pt x="0" y="763901"/>
                </a:cubicBezTo>
                <a:cubicBezTo>
                  <a:pt x="-55028" y="632493"/>
                  <a:pt x="16866" y="397876"/>
                  <a:pt x="0" y="261615"/>
                </a:cubicBezTo>
                <a:close/>
              </a:path>
              <a:path w="4953000" h="1569660" stroke="0" extrusionOk="0">
                <a:moveTo>
                  <a:pt x="0" y="261615"/>
                </a:moveTo>
                <a:cubicBezTo>
                  <a:pt x="-32084" y="152436"/>
                  <a:pt x="141825" y="-30164"/>
                  <a:pt x="261615" y="0"/>
                </a:cubicBezTo>
                <a:cubicBezTo>
                  <a:pt x="457762" y="-4752"/>
                  <a:pt x="549793" y="42731"/>
                  <a:pt x="682443" y="0"/>
                </a:cubicBezTo>
                <a:cubicBezTo>
                  <a:pt x="831123" y="-15803"/>
                  <a:pt x="1066275" y="-29846"/>
                  <a:pt x="1324760" y="0"/>
                </a:cubicBezTo>
                <a:cubicBezTo>
                  <a:pt x="1609243" y="-23650"/>
                  <a:pt x="1640018" y="43356"/>
                  <a:pt x="1789886" y="0"/>
                </a:cubicBezTo>
                <a:cubicBezTo>
                  <a:pt x="1935929" y="-53944"/>
                  <a:pt x="2120142" y="42343"/>
                  <a:pt x="2210714" y="0"/>
                </a:cubicBezTo>
                <a:cubicBezTo>
                  <a:pt x="2326328" y="-39236"/>
                  <a:pt x="2535876" y="60031"/>
                  <a:pt x="2675840" y="0"/>
                </a:cubicBezTo>
                <a:cubicBezTo>
                  <a:pt x="2784778" y="-63857"/>
                  <a:pt x="2999415" y="66843"/>
                  <a:pt x="3273859" y="0"/>
                </a:cubicBezTo>
                <a:cubicBezTo>
                  <a:pt x="3543160" y="-77420"/>
                  <a:pt x="3601396" y="33292"/>
                  <a:pt x="3783282" y="0"/>
                </a:cubicBezTo>
                <a:cubicBezTo>
                  <a:pt x="3990625" y="-20177"/>
                  <a:pt x="4032442" y="19787"/>
                  <a:pt x="4204110" y="0"/>
                </a:cubicBezTo>
                <a:cubicBezTo>
                  <a:pt x="4361095" y="1717"/>
                  <a:pt x="4502183" y="19578"/>
                  <a:pt x="4691385" y="0"/>
                </a:cubicBezTo>
                <a:cubicBezTo>
                  <a:pt x="4854734" y="17657"/>
                  <a:pt x="5004372" y="161677"/>
                  <a:pt x="4953000" y="261615"/>
                </a:cubicBezTo>
                <a:cubicBezTo>
                  <a:pt x="4954814" y="417295"/>
                  <a:pt x="4864111" y="514761"/>
                  <a:pt x="4953000" y="753437"/>
                </a:cubicBezTo>
                <a:cubicBezTo>
                  <a:pt x="5016449" y="997704"/>
                  <a:pt x="4889585" y="1080903"/>
                  <a:pt x="4953000" y="1308045"/>
                </a:cubicBezTo>
                <a:cubicBezTo>
                  <a:pt x="4957687" y="1471225"/>
                  <a:pt x="4850076" y="1546573"/>
                  <a:pt x="4691385" y="1569660"/>
                </a:cubicBezTo>
                <a:cubicBezTo>
                  <a:pt x="4530819" y="1564499"/>
                  <a:pt x="4358191" y="1536588"/>
                  <a:pt x="4137664" y="1569660"/>
                </a:cubicBezTo>
                <a:cubicBezTo>
                  <a:pt x="3904832" y="1550577"/>
                  <a:pt x="3720359" y="1550406"/>
                  <a:pt x="3539645" y="1569660"/>
                </a:cubicBezTo>
                <a:cubicBezTo>
                  <a:pt x="3350732" y="1591123"/>
                  <a:pt x="3175206" y="1557219"/>
                  <a:pt x="3074519" y="1569660"/>
                </a:cubicBezTo>
                <a:cubicBezTo>
                  <a:pt x="3023375" y="1617172"/>
                  <a:pt x="2782491" y="1511895"/>
                  <a:pt x="2432202" y="1569660"/>
                </a:cubicBezTo>
                <a:cubicBezTo>
                  <a:pt x="2127117" y="1577072"/>
                  <a:pt x="2051294" y="1571472"/>
                  <a:pt x="1878481" y="1569660"/>
                </a:cubicBezTo>
                <a:cubicBezTo>
                  <a:pt x="1692950" y="1571156"/>
                  <a:pt x="1479708" y="1557306"/>
                  <a:pt x="1280462" y="1569660"/>
                </a:cubicBezTo>
                <a:cubicBezTo>
                  <a:pt x="1059819" y="1583655"/>
                  <a:pt x="1019731" y="1503475"/>
                  <a:pt x="815336" y="1569660"/>
                </a:cubicBezTo>
                <a:cubicBezTo>
                  <a:pt x="601712" y="1581415"/>
                  <a:pt x="461513" y="1496752"/>
                  <a:pt x="261615" y="1569660"/>
                </a:cubicBezTo>
                <a:cubicBezTo>
                  <a:pt x="110880" y="1581246"/>
                  <a:pt x="-28429" y="1431266"/>
                  <a:pt x="0" y="1308045"/>
                </a:cubicBezTo>
                <a:cubicBezTo>
                  <a:pt x="-9430" y="1066198"/>
                  <a:pt x="49092" y="1037607"/>
                  <a:pt x="0" y="784830"/>
                </a:cubicBezTo>
                <a:cubicBezTo>
                  <a:pt x="-51104" y="545848"/>
                  <a:pt x="36202" y="491816"/>
                  <a:pt x="0" y="261615"/>
                </a:cubicBezTo>
                <a:close/>
              </a:path>
              <a:path w="4953000" h="1569660" fill="none" stroke="0" extrusionOk="0">
                <a:moveTo>
                  <a:pt x="0" y="261615"/>
                </a:moveTo>
                <a:cubicBezTo>
                  <a:pt x="-35754" y="153655"/>
                  <a:pt x="106725" y="-11048"/>
                  <a:pt x="261615" y="0"/>
                </a:cubicBezTo>
                <a:cubicBezTo>
                  <a:pt x="356721" y="-62419"/>
                  <a:pt x="592633" y="30939"/>
                  <a:pt x="771039" y="0"/>
                </a:cubicBezTo>
                <a:cubicBezTo>
                  <a:pt x="951771" y="-56607"/>
                  <a:pt x="1084545" y="74130"/>
                  <a:pt x="1369058" y="0"/>
                </a:cubicBezTo>
                <a:cubicBezTo>
                  <a:pt x="1629082" y="-27569"/>
                  <a:pt x="1784324" y="95552"/>
                  <a:pt x="1922779" y="0"/>
                </a:cubicBezTo>
                <a:cubicBezTo>
                  <a:pt x="2066415" y="-87987"/>
                  <a:pt x="2391858" y="46335"/>
                  <a:pt x="2476500" y="0"/>
                </a:cubicBezTo>
                <a:cubicBezTo>
                  <a:pt x="2605992" y="-40490"/>
                  <a:pt x="2788578" y="23249"/>
                  <a:pt x="2941626" y="0"/>
                </a:cubicBezTo>
                <a:cubicBezTo>
                  <a:pt x="3038370" y="-24712"/>
                  <a:pt x="3194071" y="16073"/>
                  <a:pt x="3406752" y="0"/>
                </a:cubicBezTo>
                <a:cubicBezTo>
                  <a:pt x="3553090" y="-17757"/>
                  <a:pt x="3866744" y="-5190"/>
                  <a:pt x="4049068" y="0"/>
                </a:cubicBezTo>
                <a:cubicBezTo>
                  <a:pt x="4199142" y="-42976"/>
                  <a:pt x="4581166" y="15430"/>
                  <a:pt x="4691385" y="0"/>
                </a:cubicBezTo>
                <a:cubicBezTo>
                  <a:pt x="4813695" y="-19088"/>
                  <a:pt x="4977126" y="74431"/>
                  <a:pt x="4953000" y="261615"/>
                </a:cubicBezTo>
                <a:cubicBezTo>
                  <a:pt x="5009898" y="452291"/>
                  <a:pt x="4941449" y="579957"/>
                  <a:pt x="4953000" y="805759"/>
                </a:cubicBezTo>
                <a:cubicBezTo>
                  <a:pt x="4968910" y="1039825"/>
                  <a:pt x="4924427" y="1055300"/>
                  <a:pt x="4953000" y="1308045"/>
                </a:cubicBezTo>
                <a:cubicBezTo>
                  <a:pt x="4939773" y="1384667"/>
                  <a:pt x="4853071" y="1566930"/>
                  <a:pt x="4691385" y="1569660"/>
                </a:cubicBezTo>
                <a:cubicBezTo>
                  <a:pt x="4516491" y="1578955"/>
                  <a:pt x="4455127" y="1547762"/>
                  <a:pt x="4226259" y="1569660"/>
                </a:cubicBezTo>
                <a:cubicBezTo>
                  <a:pt x="4013822" y="1579662"/>
                  <a:pt x="3963801" y="1567500"/>
                  <a:pt x="3761133" y="1569660"/>
                </a:cubicBezTo>
                <a:cubicBezTo>
                  <a:pt x="3571978" y="1580526"/>
                  <a:pt x="3306421" y="1503365"/>
                  <a:pt x="3118817" y="1569660"/>
                </a:cubicBezTo>
                <a:cubicBezTo>
                  <a:pt x="2963722" y="1583713"/>
                  <a:pt x="2768077" y="1585889"/>
                  <a:pt x="2520798" y="1569660"/>
                </a:cubicBezTo>
                <a:cubicBezTo>
                  <a:pt x="2315650" y="1600092"/>
                  <a:pt x="2152138" y="1484839"/>
                  <a:pt x="1922779" y="1569660"/>
                </a:cubicBezTo>
                <a:cubicBezTo>
                  <a:pt x="1715938" y="1627554"/>
                  <a:pt x="1576659" y="1550129"/>
                  <a:pt x="1369058" y="1569660"/>
                </a:cubicBezTo>
                <a:cubicBezTo>
                  <a:pt x="1149355" y="1605465"/>
                  <a:pt x="956406" y="1552281"/>
                  <a:pt x="859634" y="1569660"/>
                </a:cubicBezTo>
                <a:cubicBezTo>
                  <a:pt x="749967" y="1587878"/>
                  <a:pt x="388378" y="1547164"/>
                  <a:pt x="261615" y="1569660"/>
                </a:cubicBezTo>
                <a:cubicBezTo>
                  <a:pt x="141072" y="1546105"/>
                  <a:pt x="1344" y="1440479"/>
                  <a:pt x="0" y="1308045"/>
                </a:cubicBezTo>
                <a:cubicBezTo>
                  <a:pt x="-4715" y="1079668"/>
                  <a:pt x="48921" y="875982"/>
                  <a:pt x="0" y="763901"/>
                </a:cubicBezTo>
                <a:cubicBezTo>
                  <a:pt x="-52639" y="662349"/>
                  <a:pt x="23958" y="437228"/>
                  <a:pt x="0" y="261615"/>
                </a:cubicBezTo>
                <a:close/>
              </a:path>
            </a:pathLst>
          </a:custGeom>
          <a:solidFill>
            <a:schemeClr val="bg1"/>
          </a:solidFill>
          <a:ln w="57150">
            <a:solidFill>
              <a:srgbClr val="AB8335"/>
            </a:solidFill>
            <a:extLst>
              <a:ext uri="{C807C97D-BFC1-408E-A445-0C87EB9F89A2}">
                <ask:lineSketchStyleProps xmlns:ask="http://schemas.microsoft.com/office/drawing/2018/sketchyshapes" xmlns="" sd="2072411010">
                  <a:custGeom>
                    <a:avLst/>
                    <a:gdLst>
                      <a:gd name="connsiteX0" fmla="*/ 0 w 4953000"/>
                      <a:gd name="connsiteY0" fmla="*/ 261615 h 1569660"/>
                      <a:gd name="connsiteX1" fmla="*/ 261615 w 4953000"/>
                      <a:gd name="connsiteY1" fmla="*/ 0 h 1569660"/>
                      <a:gd name="connsiteX2" fmla="*/ 771039 w 4953000"/>
                      <a:gd name="connsiteY2" fmla="*/ 0 h 1569660"/>
                      <a:gd name="connsiteX3" fmla="*/ 1369058 w 4953000"/>
                      <a:gd name="connsiteY3" fmla="*/ 0 h 1569660"/>
                      <a:gd name="connsiteX4" fmla="*/ 1922779 w 4953000"/>
                      <a:gd name="connsiteY4" fmla="*/ 0 h 1569660"/>
                      <a:gd name="connsiteX5" fmla="*/ 2476500 w 4953000"/>
                      <a:gd name="connsiteY5" fmla="*/ 0 h 1569660"/>
                      <a:gd name="connsiteX6" fmla="*/ 2941626 w 4953000"/>
                      <a:gd name="connsiteY6" fmla="*/ 0 h 1569660"/>
                      <a:gd name="connsiteX7" fmla="*/ 3406752 w 4953000"/>
                      <a:gd name="connsiteY7" fmla="*/ 0 h 1569660"/>
                      <a:gd name="connsiteX8" fmla="*/ 4049068 w 4953000"/>
                      <a:gd name="connsiteY8" fmla="*/ 0 h 1569660"/>
                      <a:gd name="connsiteX9" fmla="*/ 4691385 w 4953000"/>
                      <a:gd name="connsiteY9" fmla="*/ 0 h 1569660"/>
                      <a:gd name="connsiteX10" fmla="*/ 4953000 w 4953000"/>
                      <a:gd name="connsiteY10" fmla="*/ 261615 h 1569660"/>
                      <a:gd name="connsiteX11" fmla="*/ 4953000 w 4953000"/>
                      <a:gd name="connsiteY11" fmla="*/ 805759 h 1569660"/>
                      <a:gd name="connsiteX12" fmla="*/ 4953000 w 4953000"/>
                      <a:gd name="connsiteY12" fmla="*/ 1308045 h 1569660"/>
                      <a:gd name="connsiteX13" fmla="*/ 4691385 w 4953000"/>
                      <a:gd name="connsiteY13" fmla="*/ 1569660 h 1569660"/>
                      <a:gd name="connsiteX14" fmla="*/ 4226259 w 4953000"/>
                      <a:gd name="connsiteY14" fmla="*/ 1569660 h 1569660"/>
                      <a:gd name="connsiteX15" fmla="*/ 3761133 w 4953000"/>
                      <a:gd name="connsiteY15" fmla="*/ 1569660 h 1569660"/>
                      <a:gd name="connsiteX16" fmla="*/ 3118817 w 4953000"/>
                      <a:gd name="connsiteY16" fmla="*/ 1569660 h 1569660"/>
                      <a:gd name="connsiteX17" fmla="*/ 2520798 w 4953000"/>
                      <a:gd name="connsiteY17" fmla="*/ 1569660 h 1569660"/>
                      <a:gd name="connsiteX18" fmla="*/ 1922779 w 4953000"/>
                      <a:gd name="connsiteY18" fmla="*/ 1569660 h 1569660"/>
                      <a:gd name="connsiteX19" fmla="*/ 1369058 w 4953000"/>
                      <a:gd name="connsiteY19" fmla="*/ 1569660 h 1569660"/>
                      <a:gd name="connsiteX20" fmla="*/ 859634 w 4953000"/>
                      <a:gd name="connsiteY20" fmla="*/ 1569660 h 1569660"/>
                      <a:gd name="connsiteX21" fmla="*/ 261615 w 4953000"/>
                      <a:gd name="connsiteY21" fmla="*/ 1569660 h 1569660"/>
                      <a:gd name="connsiteX22" fmla="*/ 0 w 4953000"/>
                      <a:gd name="connsiteY22" fmla="*/ 1308045 h 1569660"/>
                      <a:gd name="connsiteX23" fmla="*/ 0 w 4953000"/>
                      <a:gd name="connsiteY23" fmla="*/ 763901 h 1569660"/>
                      <a:gd name="connsiteX24" fmla="*/ 0 w 4953000"/>
                      <a:gd name="connsiteY24" fmla="*/ 261615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53000" h="1569660" fill="none" extrusionOk="0">
                        <a:moveTo>
                          <a:pt x="0" y="261615"/>
                        </a:moveTo>
                        <a:cubicBezTo>
                          <a:pt x="-14066" y="146555"/>
                          <a:pt x="83547" y="17487"/>
                          <a:pt x="261615" y="0"/>
                        </a:cubicBezTo>
                        <a:cubicBezTo>
                          <a:pt x="388019" y="-42113"/>
                          <a:pt x="606886" y="53287"/>
                          <a:pt x="771039" y="0"/>
                        </a:cubicBezTo>
                        <a:cubicBezTo>
                          <a:pt x="935192" y="-53287"/>
                          <a:pt x="1113722" y="27236"/>
                          <a:pt x="1369058" y="0"/>
                        </a:cubicBezTo>
                        <a:cubicBezTo>
                          <a:pt x="1624394" y="-27236"/>
                          <a:pt x="1790607" y="53872"/>
                          <a:pt x="1922779" y="0"/>
                        </a:cubicBezTo>
                        <a:cubicBezTo>
                          <a:pt x="2054951" y="-53872"/>
                          <a:pt x="2359780" y="60126"/>
                          <a:pt x="2476500" y="0"/>
                        </a:cubicBezTo>
                        <a:cubicBezTo>
                          <a:pt x="2593220" y="-60126"/>
                          <a:pt x="2815249" y="33864"/>
                          <a:pt x="2941626" y="0"/>
                        </a:cubicBezTo>
                        <a:cubicBezTo>
                          <a:pt x="3068003" y="-33864"/>
                          <a:pt x="3228444" y="13853"/>
                          <a:pt x="3406752" y="0"/>
                        </a:cubicBezTo>
                        <a:cubicBezTo>
                          <a:pt x="3585060" y="-13853"/>
                          <a:pt x="3879247" y="13369"/>
                          <a:pt x="4049068" y="0"/>
                        </a:cubicBezTo>
                        <a:cubicBezTo>
                          <a:pt x="4218889" y="-13369"/>
                          <a:pt x="4553151" y="25891"/>
                          <a:pt x="4691385" y="0"/>
                        </a:cubicBezTo>
                        <a:cubicBezTo>
                          <a:pt x="4837242" y="-25994"/>
                          <a:pt x="4962246" y="87527"/>
                          <a:pt x="4953000" y="261615"/>
                        </a:cubicBezTo>
                        <a:cubicBezTo>
                          <a:pt x="5003116" y="432344"/>
                          <a:pt x="4944953" y="584909"/>
                          <a:pt x="4953000" y="805759"/>
                        </a:cubicBezTo>
                        <a:cubicBezTo>
                          <a:pt x="4961047" y="1026609"/>
                          <a:pt x="4917379" y="1059465"/>
                          <a:pt x="4953000" y="1308045"/>
                        </a:cubicBezTo>
                        <a:cubicBezTo>
                          <a:pt x="4948686" y="1411096"/>
                          <a:pt x="4827845" y="1589028"/>
                          <a:pt x="4691385" y="1569660"/>
                        </a:cubicBezTo>
                        <a:cubicBezTo>
                          <a:pt x="4520691" y="1590053"/>
                          <a:pt x="4439279" y="1550911"/>
                          <a:pt x="4226259" y="1569660"/>
                        </a:cubicBezTo>
                        <a:cubicBezTo>
                          <a:pt x="4013239" y="1588409"/>
                          <a:pt x="3952356" y="1562414"/>
                          <a:pt x="3761133" y="1569660"/>
                        </a:cubicBezTo>
                        <a:cubicBezTo>
                          <a:pt x="3569910" y="1576906"/>
                          <a:pt x="3296822" y="1535150"/>
                          <a:pt x="3118817" y="1569660"/>
                        </a:cubicBezTo>
                        <a:cubicBezTo>
                          <a:pt x="2940812" y="1604170"/>
                          <a:pt x="2737193" y="1531422"/>
                          <a:pt x="2520798" y="1569660"/>
                        </a:cubicBezTo>
                        <a:cubicBezTo>
                          <a:pt x="2304403" y="1607898"/>
                          <a:pt x="2126161" y="1514913"/>
                          <a:pt x="1922779" y="1569660"/>
                        </a:cubicBezTo>
                        <a:cubicBezTo>
                          <a:pt x="1719397" y="1624407"/>
                          <a:pt x="1582529" y="1543350"/>
                          <a:pt x="1369058" y="1569660"/>
                        </a:cubicBezTo>
                        <a:cubicBezTo>
                          <a:pt x="1155587" y="1595970"/>
                          <a:pt x="981458" y="1549615"/>
                          <a:pt x="859634" y="1569660"/>
                        </a:cubicBezTo>
                        <a:cubicBezTo>
                          <a:pt x="737810" y="1589705"/>
                          <a:pt x="396770" y="1541756"/>
                          <a:pt x="261615" y="1569660"/>
                        </a:cubicBezTo>
                        <a:cubicBezTo>
                          <a:pt x="146679" y="1566215"/>
                          <a:pt x="-11423" y="1436753"/>
                          <a:pt x="0" y="1308045"/>
                        </a:cubicBezTo>
                        <a:cubicBezTo>
                          <a:pt x="-21213" y="1062692"/>
                          <a:pt x="43804" y="876040"/>
                          <a:pt x="0" y="763901"/>
                        </a:cubicBezTo>
                        <a:cubicBezTo>
                          <a:pt x="-43804" y="651762"/>
                          <a:pt x="19223" y="406540"/>
                          <a:pt x="0" y="261615"/>
                        </a:cubicBezTo>
                        <a:close/>
                      </a:path>
                      <a:path w="4953000" h="1569660" stroke="0" extrusionOk="0">
                        <a:moveTo>
                          <a:pt x="0" y="261615"/>
                        </a:moveTo>
                        <a:cubicBezTo>
                          <a:pt x="-31921" y="127579"/>
                          <a:pt x="136797" y="-24214"/>
                          <a:pt x="261615" y="0"/>
                        </a:cubicBezTo>
                        <a:cubicBezTo>
                          <a:pt x="444545" y="-19132"/>
                          <a:pt x="556866" y="39965"/>
                          <a:pt x="682443" y="0"/>
                        </a:cubicBezTo>
                        <a:cubicBezTo>
                          <a:pt x="808020" y="-39965"/>
                          <a:pt x="1029846" y="18279"/>
                          <a:pt x="1324760" y="0"/>
                        </a:cubicBezTo>
                        <a:cubicBezTo>
                          <a:pt x="1619674" y="-18279"/>
                          <a:pt x="1637381" y="33306"/>
                          <a:pt x="1789886" y="0"/>
                        </a:cubicBezTo>
                        <a:cubicBezTo>
                          <a:pt x="1942391" y="-33306"/>
                          <a:pt x="2117769" y="37958"/>
                          <a:pt x="2210714" y="0"/>
                        </a:cubicBezTo>
                        <a:cubicBezTo>
                          <a:pt x="2303659" y="-37958"/>
                          <a:pt x="2538664" y="48338"/>
                          <a:pt x="2675840" y="0"/>
                        </a:cubicBezTo>
                        <a:cubicBezTo>
                          <a:pt x="2813016" y="-48338"/>
                          <a:pt x="3003934" y="71650"/>
                          <a:pt x="3273859" y="0"/>
                        </a:cubicBezTo>
                        <a:cubicBezTo>
                          <a:pt x="3543784" y="-71650"/>
                          <a:pt x="3593573" y="35528"/>
                          <a:pt x="3783282" y="0"/>
                        </a:cubicBezTo>
                        <a:cubicBezTo>
                          <a:pt x="3972991" y="-35528"/>
                          <a:pt x="4040354" y="18937"/>
                          <a:pt x="4204110" y="0"/>
                        </a:cubicBezTo>
                        <a:cubicBezTo>
                          <a:pt x="4367866" y="-18937"/>
                          <a:pt x="4507284" y="19636"/>
                          <a:pt x="4691385" y="0"/>
                        </a:cubicBezTo>
                        <a:cubicBezTo>
                          <a:pt x="4829859" y="2731"/>
                          <a:pt x="4974765" y="141044"/>
                          <a:pt x="4953000" y="261615"/>
                        </a:cubicBezTo>
                        <a:cubicBezTo>
                          <a:pt x="4958527" y="415373"/>
                          <a:pt x="4895349" y="510735"/>
                          <a:pt x="4953000" y="753437"/>
                        </a:cubicBezTo>
                        <a:cubicBezTo>
                          <a:pt x="5010651" y="996139"/>
                          <a:pt x="4918793" y="1069435"/>
                          <a:pt x="4953000" y="1308045"/>
                        </a:cubicBezTo>
                        <a:cubicBezTo>
                          <a:pt x="4955903" y="1476458"/>
                          <a:pt x="4844374" y="1547259"/>
                          <a:pt x="4691385" y="1569660"/>
                        </a:cubicBezTo>
                        <a:cubicBezTo>
                          <a:pt x="4521365" y="1577622"/>
                          <a:pt x="4362274" y="1533970"/>
                          <a:pt x="4137664" y="1569660"/>
                        </a:cubicBezTo>
                        <a:cubicBezTo>
                          <a:pt x="3913054" y="1605350"/>
                          <a:pt x="3725472" y="1540162"/>
                          <a:pt x="3539645" y="1569660"/>
                        </a:cubicBezTo>
                        <a:cubicBezTo>
                          <a:pt x="3353818" y="1599158"/>
                          <a:pt x="3173163" y="1532685"/>
                          <a:pt x="3074519" y="1569660"/>
                        </a:cubicBezTo>
                        <a:cubicBezTo>
                          <a:pt x="2975875" y="1606635"/>
                          <a:pt x="2729030" y="1541494"/>
                          <a:pt x="2432202" y="1569660"/>
                        </a:cubicBezTo>
                        <a:cubicBezTo>
                          <a:pt x="2135374" y="1597826"/>
                          <a:pt x="2043394" y="1564188"/>
                          <a:pt x="1878481" y="1569660"/>
                        </a:cubicBezTo>
                        <a:cubicBezTo>
                          <a:pt x="1713568" y="1575132"/>
                          <a:pt x="1493039" y="1556627"/>
                          <a:pt x="1280462" y="1569660"/>
                        </a:cubicBezTo>
                        <a:cubicBezTo>
                          <a:pt x="1067885" y="1582693"/>
                          <a:pt x="1017737" y="1523610"/>
                          <a:pt x="815336" y="1569660"/>
                        </a:cubicBezTo>
                        <a:cubicBezTo>
                          <a:pt x="612935" y="1615710"/>
                          <a:pt x="475258" y="1508252"/>
                          <a:pt x="261615" y="1569660"/>
                        </a:cubicBezTo>
                        <a:cubicBezTo>
                          <a:pt x="114203" y="1574965"/>
                          <a:pt x="-26469" y="1420660"/>
                          <a:pt x="0" y="1308045"/>
                        </a:cubicBezTo>
                        <a:cubicBezTo>
                          <a:pt x="-10431" y="1084156"/>
                          <a:pt x="48813" y="1032425"/>
                          <a:pt x="0" y="784830"/>
                        </a:cubicBezTo>
                        <a:cubicBezTo>
                          <a:pt x="-48813" y="537235"/>
                          <a:pt x="35869" y="487061"/>
                          <a:pt x="0" y="261615"/>
                        </a:cubicBezTo>
                        <a:close/>
                      </a:path>
                    </a:pathLst>
                  </a:custGeom>
                  <ask:type>
                    <ask:lineSketchScribble/>
                  </ask:type>
                </ask:lineSketchStyleProps>
              </a:ext>
            </a:extLst>
          </a:ln>
        </p:spPr>
        <p:txBody>
          <a:bodyPr wrap="square" rtlCol="0">
            <a:spAutoFit/>
          </a:bodyPr>
          <a:lstStyle/>
          <a:p>
            <a:pPr algn="ctr"/>
            <a:r>
              <a:rPr lang="en-US" sz="9600" dirty="0">
                <a:solidFill>
                  <a:srgbClr val="7D6027"/>
                </a:solidFill>
                <a:latin typeface="Times New Roman" panose="02020603050405020304" pitchFamily="18" charset="0"/>
                <a:cs typeface="Times New Roman" panose="02020603050405020304" pitchFamily="18" charset="0"/>
              </a:rPr>
              <a:t>Dặn dò</a:t>
            </a:r>
            <a:endParaRPr lang="en-VN" sz="9600" dirty="0">
              <a:solidFill>
                <a:srgbClr val="7D6027"/>
              </a:solidFill>
              <a:latin typeface="Times New Roman" panose="02020603050405020304" pitchFamily="18" charset="0"/>
              <a:cs typeface="Times New Roman" panose="02020603050405020304" pitchFamily="18" charset="0"/>
            </a:endParaRPr>
          </a:p>
        </p:txBody>
      </p:sp>
      <p:pic>
        <p:nvPicPr>
          <p:cNvPr id="55" name="Picture 31">
            <a:extLst>
              <a:ext uri="{FF2B5EF4-FFF2-40B4-BE49-F238E27FC236}">
                <a16:creationId xmlns:a16="http://schemas.microsoft.com/office/drawing/2014/main" id="{62A1AF91-9F57-4366-BD08-9E8D84D1E20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828583">
            <a:off x="8139978" y="9499342"/>
            <a:ext cx="2020776" cy="661345"/>
          </a:xfrm>
          <a:prstGeom prst="rect">
            <a:avLst/>
          </a:prstGeom>
        </p:spPr>
      </p:pic>
      <p:pic>
        <p:nvPicPr>
          <p:cNvPr id="57" name="Picture 92">
            <a:extLst>
              <a:ext uri="{FF2B5EF4-FFF2-40B4-BE49-F238E27FC236}">
                <a16:creationId xmlns:a16="http://schemas.microsoft.com/office/drawing/2014/main" id="{23EE75EF-CC29-43E1-9FAB-05DFA7F7B06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413510">
            <a:off x="16668646" y="656320"/>
            <a:ext cx="1077606" cy="1077606"/>
          </a:xfrm>
          <a:prstGeom prst="rect">
            <a:avLst/>
          </a:prstGeom>
        </p:spPr>
      </p:pic>
      <p:pic>
        <p:nvPicPr>
          <p:cNvPr id="73" name="Picture 93">
            <a:extLst>
              <a:ext uri="{FF2B5EF4-FFF2-40B4-BE49-F238E27FC236}">
                <a16:creationId xmlns:a16="http://schemas.microsoft.com/office/drawing/2014/main" id="{1025C2F1-2A3A-41B2-AD44-4BC6F1D63F5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147361">
            <a:off x="14883397" y="8864014"/>
            <a:ext cx="1110772" cy="1110772"/>
          </a:xfrm>
          <a:prstGeom prst="rect">
            <a:avLst/>
          </a:prstGeom>
        </p:spPr>
      </p:pic>
      <p:pic>
        <p:nvPicPr>
          <p:cNvPr id="111" name="Picture 94">
            <a:extLst>
              <a:ext uri="{FF2B5EF4-FFF2-40B4-BE49-F238E27FC236}">
                <a16:creationId xmlns:a16="http://schemas.microsoft.com/office/drawing/2014/main" id="{704C1630-9956-4933-98F9-FAA64EF442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091585" flipH="1" flipV="1">
            <a:off x="11241533" y="1655580"/>
            <a:ext cx="2489567" cy="647285"/>
          </a:xfrm>
          <a:prstGeom prst="rect">
            <a:avLst/>
          </a:prstGeom>
        </p:spPr>
      </p:pic>
      <p:sp>
        <p:nvSpPr>
          <p:cNvPr id="113" name="Rectangle: Rounded Corners 26">
            <a:extLst>
              <a:ext uri="{FF2B5EF4-FFF2-40B4-BE49-F238E27FC236}">
                <a16:creationId xmlns:a16="http://schemas.microsoft.com/office/drawing/2014/main" id="{11C62B75-BABE-49E4-BA50-B762799432FB}"/>
              </a:ext>
            </a:extLst>
          </p:cNvPr>
          <p:cNvSpPr/>
          <p:nvPr/>
        </p:nvSpPr>
        <p:spPr>
          <a:xfrm>
            <a:off x="3713210" y="4508008"/>
            <a:ext cx="11125200" cy="1337021"/>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ask="http://schemas.microsoft.com/office/drawing/2018/sketchyshapes" xmln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2">
                    <a:lumMod val="75000"/>
                  </a:schemeClr>
                </a:solidFill>
                <a:latin typeface="Times New Roman" panose="02020603050405020304" pitchFamily="18" charset="0"/>
                <a:cs typeface="Times New Roman" panose="02020603050405020304" pitchFamily="18" charset="0"/>
              </a:rPr>
              <a:t>Luyện đọc bài “Trí dũng song toàn”.</a:t>
            </a:r>
          </a:p>
        </p:txBody>
      </p:sp>
      <p:sp>
        <p:nvSpPr>
          <p:cNvPr id="114" name="Rectangle: Rounded Corners 26">
            <a:extLst>
              <a:ext uri="{FF2B5EF4-FFF2-40B4-BE49-F238E27FC236}">
                <a16:creationId xmlns:a16="http://schemas.microsoft.com/office/drawing/2014/main" id="{D1FC9543-CFD1-4064-8D54-335DCCF10065}"/>
              </a:ext>
            </a:extLst>
          </p:cNvPr>
          <p:cNvSpPr/>
          <p:nvPr/>
        </p:nvSpPr>
        <p:spPr>
          <a:xfrm>
            <a:off x="3763140" y="6846485"/>
            <a:ext cx="11025340" cy="1337021"/>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ask="http://schemas.microsoft.com/office/drawing/2018/sketchyshapes" xmln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2">
                    <a:lumMod val="75000"/>
                  </a:schemeClr>
                </a:solidFill>
                <a:latin typeface="Times New Roman" panose="02020603050405020304" pitchFamily="18" charset="0"/>
                <a:cs typeface="Times New Roman" panose="02020603050405020304" pitchFamily="18" charset="0"/>
              </a:rPr>
              <a:t>Chuẩn bị bài sau: “Tiếng rao đêm”.</a:t>
            </a:r>
          </a:p>
        </p:txBody>
      </p:sp>
    </p:spTree>
    <p:extLst>
      <p:ext uri="{BB962C8B-B14F-4D97-AF65-F5344CB8AC3E}">
        <p14:creationId xmlns:p14="http://schemas.microsoft.com/office/powerpoint/2010/main" val="149021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1+#ppt_w/2"/>
                                          </p:val>
                                        </p:tav>
                                        <p:tav tm="100000">
                                          <p:val>
                                            <p:strVal val="#ppt_x"/>
                                          </p:val>
                                        </p:tav>
                                      </p:tavLst>
                                    </p:anim>
                                    <p:anim calcmode="lin" valueType="num">
                                      <p:cBhvr additive="base">
                                        <p:cTn id="16" dur="500" fill="hold"/>
                                        <p:tgtEl>
                                          <p:spTgt spid="55"/>
                                        </p:tgtEl>
                                        <p:attrNameLst>
                                          <p:attrName>ppt_y</p:attrName>
                                        </p:attrNameLst>
                                      </p:cBhvr>
                                      <p:tavLst>
                                        <p:tav tm="0">
                                          <p:val>
                                            <p:strVal val="#ppt_y"/>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11"/>
                                        </p:tgtEl>
                                        <p:attrNameLst>
                                          <p:attrName>style.visibility</p:attrName>
                                        </p:attrNameLst>
                                      </p:cBhvr>
                                      <p:to>
                                        <p:strVal val="visible"/>
                                      </p:to>
                                    </p:set>
                                    <p:anim calcmode="lin" valueType="num">
                                      <p:cBhvr additive="base">
                                        <p:cTn id="19" dur="500" fill="hold"/>
                                        <p:tgtEl>
                                          <p:spTgt spid="111"/>
                                        </p:tgtEl>
                                        <p:attrNameLst>
                                          <p:attrName>ppt_x</p:attrName>
                                        </p:attrNameLst>
                                      </p:cBhvr>
                                      <p:tavLst>
                                        <p:tav tm="0">
                                          <p:val>
                                            <p:strVal val="#ppt_x"/>
                                          </p:val>
                                        </p:tav>
                                        <p:tav tm="100000">
                                          <p:val>
                                            <p:strVal val="#ppt_x"/>
                                          </p:val>
                                        </p:tav>
                                      </p:tavLst>
                                    </p:anim>
                                    <p:anim calcmode="lin" valueType="num">
                                      <p:cBhvr additive="base">
                                        <p:cTn id="20" dur="500" fill="hold"/>
                                        <p:tgtEl>
                                          <p:spTgt spid="1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5926811" y="741607"/>
            <a:ext cx="6715830" cy="2560593"/>
            <a:chOff x="0" y="0"/>
            <a:chExt cx="8954440" cy="3414123"/>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36"/>
            <a:stretch>
              <a:fillRect/>
            </a:stretch>
          </p:blipFill>
          <p:spPr>
            <a:xfrm>
              <a:off x="0" y="208510"/>
              <a:ext cx="8910632" cy="320561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660755" y="0"/>
              <a:ext cx="1628171" cy="417020"/>
            </a:xfrm>
            <a:prstGeom prst="rect">
              <a:avLst/>
            </a:prstGeom>
          </p:spPr>
        </p:pic>
        <p:sp>
          <p:nvSpPr>
            <p:cNvPr id="5" name="TextBox 5"/>
            <p:cNvSpPr txBox="1"/>
            <p:nvPr/>
          </p:nvSpPr>
          <p:spPr>
            <a:xfrm>
              <a:off x="43808" y="885198"/>
              <a:ext cx="8910632" cy="1214008"/>
            </a:xfrm>
            <a:prstGeom prst="rect">
              <a:avLst/>
            </a:prstGeom>
          </p:spPr>
          <p:txBody>
            <a:bodyPr wrap="square" lIns="0" tIns="0" rIns="0" bIns="0" rtlCol="0" anchor="t">
              <a:spAutoFit/>
            </a:bodyPr>
            <a:lstStyle/>
            <a:p>
              <a:pPr algn="ctr">
                <a:lnSpc>
                  <a:spcPts val="7057"/>
                </a:lnSpc>
              </a:pPr>
              <a:r>
                <a:rPr lang="en-US" sz="7200" b="1" dirty="0" err="1">
                  <a:solidFill>
                    <a:srgbClr val="FF0000"/>
                  </a:solidFill>
                  <a:latin typeface="Times New Roman" panose="02020603050405020304" pitchFamily="18" charset="0"/>
                  <a:cs typeface="Times New Roman" panose="02020603050405020304" pitchFamily="18" charset="0"/>
                </a:rPr>
                <a:t>Yêu</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cầu</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cần</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đạt</a:t>
              </a:r>
              <a:endParaRPr lang="en-US" sz="72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481281">
            <a:off x="11990285" y="6064454"/>
            <a:ext cx="12595429" cy="10832069"/>
          </a:xfrm>
          <a:prstGeom prst="rect">
            <a:avLst/>
          </a:prstGeom>
        </p:spPr>
      </p:pic>
      <p:sp>
        <p:nvSpPr>
          <p:cNvPr id="17" name="TextBox 17"/>
          <p:cNvSpPr txBox="1"/>
          <p:nvPr/>
        </p:nvSpPr>
        <p:spPr>
          <a:xfrm>
            <a:off x="3300270" y="4912496"/>
            <a:ext cx="5086080" cy="338939"/>
          </a:xfrm>
          <a:prstGeom prst="rect">
            <a:avLst/>
          </a:prstGeom>
        </p:spPr>
        <p:txBody>
          <a:bodyPr lIns="0" tIns="0" rIns="0" bIns="0" rtlCol="0" anchor="t">
            <a:spAutoFit/>
          </a:bodyPr>
          <a:lstStyle/>
          <a:p>
            <a:pPr>
              <a:lnSpc>
                <a:spcPts val="2940"/>
              </a:lnSpc>
            </a:pPr>
            <a:endParaRPr lang="en-US" sz="2100" dirty="0">
              <a:solidFill>
                <a:srgbClr val="5B4519"/>
              </a:solidFill>
              <a:latin typeface="Times New Roman" panose="02020603050405020304" pitchFamily="18" charset="0"/>
              <a:cs typeface="Times New Roman" panose="02020603050405020304" pitchFamily="18" charset="0"/>
            </a:endParaRPr>
          </a:p>
        </p:txBody>
      </p:sp>
      <p:grpSp>
        <p:nvGrpSpPr>
          <p:cNvPr id="34" name="Group 33">
            <a:extLst>
              <a:ext uri="{FF2B5EF4-FFF2-40B4-BE49-F238E27FC236}">
                <a16:creationId xmlns:a16="http://schemas.microsoft.com/office/drawing/2014/main" id="{7487FB09-558D-EC49-91BE-96B743F23726}"/>
              </a:ext>
            </a:extLst>
          </p:cNvPr>
          <p:cNvGrpSpPr/>
          <p:nvPr/>
        </p:nvGrpSpPr>
        <p:grpSpPr>
          <a:xfrm>
            <a:off x="2110791" y="3964640"/>
            <a:ext cx="13925951" cy="2319061"/>
            <a:chOff x="1308851" y="4514935"/>
            <a:chExt cx="12530131" cy="1951457"/>
          </a:xfrm>
        </p:grpSpPr>
        <p:grpSp>
          <p:nvGrpSpPr>
            <p:cNvPr id="6" name="Group 6"/>
            <p:cNvGrpSpPr/>
            <p:nvPr/>
          </p:nvGrpSpPr>
          <p:grpSpPr>
            <a:xfrm>
              <a:off x="1308851" y="4514935"/>
              <a:ext cx="12530131" cy="1951457"/>
              <a:chOff x="0" y="0"/>
              <a:chExt cx="6161032" cy="959526"/>
            </a:xfrm>
          </p:grpSpPr>
          <p:sp>
            <p:nvSpPr>
              <p:cNvPr id="7" name="Freeform 7"/>
              <p:cNvSpPr/>
              <p:nvPr/>
            </p:nvSpPr>
            <p:spPr>
              <a:xfrm>
                <a:off x="0" y="0"/>
                <a:ext cx="6161032" cy="959526"/>
              </a:xfrm>
              <a:custGeom>
                <a:avLst/>
                <a:gdLst/>
                <a:ahLst/>
                <a:cxnLst/>
                <a:rect l="l" t="t" r="r" b="b"/>
                <a:pathLst>
                  <a:path w="3714773" h="959526">
                    <a:moveTo>
                      <a:pt x="3590313" y="959526"/>
                    </a:moveTo>
                    <a:lnTo>
                      <a:pt x="124460" y="959526"/>
                    </a:lnTo>
                    <a:cubicBezTo>
                      <a:pt x="55880" y="959526"/>
                      <a:pt x="0" y="903646"/>
                      <a:pt x="0" y="835066"/>
                    </a:cubicBezTo>
                    <a:lnTo>
                      <a:pt x="0" y="124460"/>
                    </a:lnTo>
                    <a:cubicBezTo>
                      <a:pt x="0" y="55880"/>
                      <a:pt x="55880" y="0"/>
                      <a:pt x="124460" y="0"/>
                    </a:cubicBezTo>
                    <a:lnTo>
                      <a:pt x="3590313" y="0"/>
                    </a:lnTo>
                    <a:cubicBezTo>
                      <a:pt x="3658893" y="0"/>
                      <a:pt x="3714773" y="55880"/>
                      <a:pt x="3714773" y="124460"/>
                    </a:cubicBezTo>
                    <a:lnTo>
                      <a:pt x="3714773" y="835066"/>
                    </a:lnTo>
                    <a:cubicBezTo>
                      <a:pt x="3714773" y="903646"/>
                      <a:pt x="3658893" y="959526"/>
                      <a:pt x="3590313" y="959526"/>
                    </a:cubicBezTo>
                    <a:close/>
                  </a:path>
                </a:pathLst>
              </a:custGeom>
              <a:solidFill>
                <a:srgbClr val="AB8336"/>
              </a:solidFill>
            </p:spPr>
          </p:sp>
        </p:grpSp>
        <p:sp>
          <p:nvSpPr>
            <p:cNvPr id="16" name="Freeform 16"/>
            <p:cNvSpPr/>
            <p:nvPr/>
          </p:nvSpPr>
          <p:spPr>
            <a:xfrm>
              <a:off x="2767761" y="4514935"/>
              <a:ext cx="11071220" cy="1951457"/>
            </a:xfrm>
            <a:custGeom>
              <a:avLst/>
              <a:gdLst/>
              <a:ahLst/>
              <a:cxnLst/>
              <a:rect l="l" t="t" r="r" b="b"/>
              <a:pathLst>
                <a:path w="2970382" h="959526">
                  <a:moveTo>
                    <a:pt x="2845922" y="959526"/>
                  </a:moveTo>
                  <a:lnTo>
                    <a:pt x="124460" y="959526"/>
                  </a:lnTo>
                  <a:cubicBezTo>
                    <a:pt x="55880" y="959526"/>
                    <a:pt x="0" y="903646"/>
                    <a:pt x="0" y="835066"/>
                  </a:cubicBezTo>
                  <a:lnTo>
                    <a:pt x="0" y="124460"/>
                  </a:lnTo>
                  <a:cubicBezTo>
                    <a:pt x="0" y="55880"/>
                    <a:pt x="55880" y="0"/>
                    <a:pt x="124460" y="0"/>
                  </a:cubicBezTo>
                  <a:lnTo>
                    <a:pt x="2845922" y="0"/>
                  </a:lnTo>
                  <a:cubicBezTo>
                    <a:pt x="2914502" y="0"/>
                    <a:pt x="2970382" y="55880"/>
                    <a:pt x="2970382" y="124460"/>
                  </a:cubicBezTo>
                  <a:lnTo>
                    <a:pt x="2970382" y="835066"/>
                  </a:lnTo>
                  <a:cubicBezTo>
                    <a:pt x="2970382" y="903646"/>
                    <a:pt x="2914502" y="959526"/>
                    <a:pt x="2845922" y="959526"/>
                  </a:cubicBezTo>
                  <a:close/>
                </a:path>
              </a:pathLst>
            </a:custGeom>
            <a:solidFill>
              <a:srgbClr val="FFF9EC"/>
            </a:solidFill>
          </p:spPr>
          <p:txBody>
            <a:bodyPr/>
            <a:lstStyle/>
            <a:p>
              <a:endParaRPr lang="en-VN" dirty="0">
                <a:latin typeface="Times New Roman" panose="02020603050405020304" pitchFamily="18" charset="0"/>
                <a:cs typeface="Times New Roman" panose="02020603050405020304" pitchFamily="18" charset="0"/>
              </a:endParaRPr>
            </a:p>
          </p:txBody>
        </p:sp>
        <p:sp>
          <p:nvSpPr>
            <p:cNvPr id="18" name="TextBox 18"/>
            <p:cNvSpPr txBox="1"/>
            <p:nvPr/>
          </p:nvSpPr>
          <p:spPr>
            <a:xfrm>
              <a:off x="1612910" y="5287050"/>
              <a:ext cx="905801" cy="403646"/>
            </a:xfrm>
            <a:prstGeom prst="rect">
              <a:avLst/>
            </a:prstGeom>
          </p:spPr>
          <p:txBody>
            <a:bodyPr lIns="0" tIns="0" rIns="0" bIns="0" rtlCol="0" anchor="t">
              <a:spAutoFit/>
            </a:bodyPr>
            <a:lstStyle/>
            <a:p>
              <a:pPr algn="ctr">
                <a:lnSpc>
                  <a:spcPts val="3282"/>
                </a:lnSpc>
              </a:pPr>
              <a:r>
                <a:rPr lang="en-US" sz="5400" dirty="0">
                  <a:solidFill>
                    <a:srgbClr val="FFF9EC"/>
                  </a:solidFill>
                  <a:latin typeface="Times New Roman" panose="02020603050405020304" pitchFamily="18" charset="0"/>
                  <a:cs typeface="Times New Roman" panose="02020603050405020304" pitchFamily="18" charset="0"/>
                </a:rPr>
                <a:t>1</a:t>
              </a:r>
            </a:p>
          </p:txBody>
        </p:sp>
      </p:grpSp>
      <p:grpSp>
        <p:nvGrpSpPr>
          <p:cNvPr id="33" name="Group 32">
            <a:extLst>
              <a:ext uri="{FF2B5EF4-FFF2-40B4-BE49-F238E27FC236}">
                <a16:creationId xmlns:a16="http://schemas.microsoft.com/office/drawing/2014/main" id="{2603B04E-2287-E64F-A6FB-048542698C26}"/>
              </a:ext>
            </a:extLst>
          </p:cNvPr>
          <p:cNvGrpSpPr/>
          <p:nvPr/>
        </p:nvGrpSpPr>
        <p:grpSpPr>
          <a:xfrm>
            <a:off x="2150456" y="7215686"/>
            <a:ext cx="13987090" cy="1886231"/>
            <a:chOff x="9341348" y="4514935"/>
            <a:chExt cx="13987090" cy="1951457"/>
          </a:xfrm>
        </p:grpSpPr>
        <p:grpSp>
          <p:nvGrpSpPr>
            <p:cNvPr id="9" name="Group 9"/>
            <p:cNvGrpSpPr/>
            <p:nvPr/>
          </p:nvGrpSpPr>
          <p:grpSpPr>
            <a:xfrm>
              <a:off x="9341348" y="4514935"/>
              <a:ext cx="13987090" cy="1951457"/>
              <a:chOff x="0" y="0"/>
              <a:chExt cx="6877415" cy="959526"/>
            </a:xfrm>
          </p:grpSpPr>
          <p:sp>
            <p:nvSpPr>
              <p:cNvPr id="10" name="Freeform 10"/>
              <p:cNvSpPr/>
              <p:nvPr/>
            </p:nvSpPr>
            <p:spPr>
              <a:xfrm>
                <a:off x="0" y="0"/>
                <a:ext cx="6877415" cy="959526"/>
              </a:xfrm>
              <a:custGeom>
                <a:avLst/>
                <a:gdLst/>
                <a:ahLst/>
                <a:cxnLst/>
                <a:rect l="l" t="t" r="r" b="b"/>
                <a:pathLst>
                  <a:path w="3714773" h="959526">
                    <a:moveTo>
                      <a:pt x="3590313" y="959526"/>
                    </a:moveTo>
                    <a:lnTo>
                      <a:pt x="124460" y="959526"/>
                    </a:lnTo>
                    <a:cubicBezTo>
                      <a:pt x="55880" y="959526"/>
                      <a:pt x="0" y="903646"/>
                      <a:pt x="0" y="835066"/>
                    </a:cubicBezTo>
                    <a:lnTo>
                      <a:pt x="0" y="124460"/>
                    </a:lnTo>
                    <a:cubicBezTo>
                      <a:pt x="0" y="55880"/>
                      <a:pt x="55880" y="0"/>
                      <a:pt x="124460" y="0"/>
                    </a:cubicBezTo>
                    <a:lnTo>
                      <a:pt x="3590313" y="0"/>
                    </a:lnTo>
                    <a:cubicBezTo>
                      <a:pt x="3658893" y="0"/>
                      <a:pt x="3714773" y="55880"/>
                      <a:pt x="3714773" y="124460"/>
                    </a:cubicBezTo>
                    <a:lnTo>
                      <a:pt x="3714773" y="835066"/>
                    </a:lnTo>
                    <a:cubicBezTo>
                      <a:pt x="3714773" y="903646"/>
                      <a:pt x="3658893" y="959526"/>
                      <a:pt x="3590313" y="959526"/>
                    </a:cubicBezTo>
                    <a:close/>
                  </a:path>
                </a:pathLst>
              </a:custGeom>
              <a:solidFill>
                <a:srgbClr val="AB8336"/>
              </a:solidFill>
            </p:spPr>
          </p:sp>
        </p:grpSp>
        <p:sp>
          <p:nvSpPr>
            <p:cNvPr id="19" name="TextBox 19"/>
            <p:cNvSpPr txBox="1"/>
            <p:nvPr/>
          </p:nvSpPr>
          <p:spPr>
            <a:xfrm>
              <a:off x="9728210" y="5287050"/>
              <a:ext cx="905801" cy="496270"/>
            </a:xfrm>
            <a:prstGeom prst="rect">
              <a:avLst/>
            </a:prstGeom>
          </p:spPr>
          <p:txBody>
            <a:bodyPr lIns="0" tIns="0" rIns="0" bIns="0" rtlCol="0" anchor="t">
              <a:spAutoFit/>
            </a:bodyPr>
            <a:lstStyle/>
            <a:p>
              <a:pPr algn="ctr">
                <a:lnSpc>
                  <a:spcPts val="3282"/>
                </a:lnSpc>
              </a:pPr>
              <a:r>
                <a:rPr lang="en-US" sz="5400" dirty="0">
                  <a:solidFill>
                    <a:srgbClr val="FFF9EC"/>
                  </a:solidFill>
                  <a:latin typeface="Times New Roman" panose="02020603050405020304" pitchFamily="18" charset="0"/>
                  <a:cs typeface="Times New Roman" panose="02020603050405020304" pitchFamily="18" charset="0"/>
                </a:rPr>
                <a:t>2</a:t>
              </a:r>
            </a:p>
          </p:txBody>
        </p:sp>
        <p:grpSp>
          <p:nvGrpSpPr>
            <p:cNvPr id="22" name="Group 22"/>
            <p:cNvGrpSpPr/>
            <p:nvPr/>
          </p:nvGrpSpPr>
          <p:grpSpPr>
            <a:xfrm>
              <a:off x="10938071" y="4514935"/>
              <a:ext cx="12390366" cy="1951457"/>
              <a:chOff x="0" y="0"/>
              <a:chExt cx="6092310" cy="959526"/>
            </a:xfrm>
          </p:grpSpPr>
          <p:sp>
            <p:nvSpPr>
              <p:cNvPr id="23" name="Freeform 23"/>
              <p:cNvSpPr/>
              <p:nvPr/>
            </p:nvSpPr>
            <p:spPr>
              <a:xfrm>
                <a:off x="0" y="0"/>
                <a:ext cx="6092310" cy="959526"/>
              </a:xfrm>
              <a:custGeom>
                <a:avLst/>
                <a:gdLst/>
                <a:ahLst/>
                <a:cxnLst/>
                <a:rect l="l" t="t" r="r" b="b"/>
                <a:pathLst>
                  <a:path w="2970382" h="959526">
                    <a:moveTo>
                      <a:pt x="2845922" y="959526"/>
                    </a:moveTo>
                    <a:lnTo>
                      <a:pt x="124460" y="959526"/>
                    </a:lnTo>
                    <a:cubicBezTo>
                      <a:pt x="55880" y="959526"/>
                      <a:pt x="0" y="903646"/>
                      <a:pt x="0" y="835066"/>
                    </a:cubicBezTo>
                    <a:lnTo>
                      <a:pt x="0" y="124460"/>
                    </a:lnTo>
                    <a:cubicBezTo>
                      <a:pt x="0" y="55880"/>
                      <a:pt x="55880" y="0"/>
                      <a:pt x="124460" y="0"/>
                    </a:cubicBezTo>
                    <a:lnTo>
                      <a:pt x="2845922" y="0"/>
                    </a:lnTo>
                    <a:cubicBezTo>
                      <a:pt x="2914502" y="0"/>
                      <a:pt x="2970382" y="55880"/>
                      <a:pt x="2970382" y="124460"/>
                    </a:cubicBezTo>
                    <a:lnTo>
                      <a:pt x="2970382" y="835066"/>
                    </a:lnTo>
                    <a:cubicBezTo>
                      <a:pt x="2970382" y="903646"/>
                      <a:pt x="2914502" y="959526"/>
                      <a:pt x="2845922" y="959526"/>
                    </a:cubicBezTo>
                    <a:close/>
                  </a:path>
                </a:pathLst>
              </a:custGeom>
              <a:solidFill>
                <a:srgbClr val="FFF9EC"/>
              </a:solidFill>
            </p:spPr>
          </p:sp>
        </p:grpSp>
      </p:grpSp>
      <p:pic>
        <p:nvPicPr>
          <p:cNvPr id="31" name="Picture 3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29995">
            <a:off x="1504799" y="766793"/>
            <a:ext cx="2885080" cy="2774923"/>
          </a:xfrm>
          <a:prstGeom prst="rect">
            <a:avLst/>
          </a:prstGeom>
        </p:spPr>
      </p:pic>
      <p:pic>
        <p:nvPicPr>
          <p:cNvPr id="32" name="Picture 3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60554">
            <a:off x="13859117" y="1344691"/>
            <a:ext cx="2020776" cy="661345"/>
          </a:xfrm>
          <a:prstGeom prst="rect">
            <a:avLst/>
          </a:prstGeom>
        </p:spPr>
      </p:pic>
      <p:sp>
        <p:nvSpPr>
          <p:cNvPr id="35" name="TextBox 34">
            <a:extLst>
              <a:ext uri="{FF2B5EF4-FFF2-40B4-BE49-F238E27FC236}">
                <a16:creationId xmlns:a16="http://schemas.microsoft.com/office/drawing/2014/main" id="{5494AB98-7BC8-D04C-99F8-5A85CBA1C6BE}"/>
              </a:ext>
            </a:extLst>
          </p:cNvPr>
          <p:cNvSpPr txBox="1"/>
          <p:nvPr/>
        </p:nvSpPr>
        <p:spPr>
          <a:xfrm>
            <a:off x="4538654" y="7708449"/>
            <a:ext cx="9525000" cy="923330"/>
          </a:xfrm>
          <a:prstGeom prst="rect">
            <a:avLst/>
          </a:prstGeom>
          <a:noFill/>
        </p:spPr>
        <p:txBody>
          <a:bodyPr wrap="square" rtlCol="0">
            <a:spAutoFit/>
          </a:bodyPr>
          <a:lstStyle/>
          <a:p>
            <a:r>
              <a:rPr lang="en-VN" sz="5400" dirty="0">
                <a:latin typeface="Times New Roman" panose="02020603050405020304" pitchFamily="18" charset="0"/>
                <a:cs typeface="Times New Roman" panose="02020603050405020304" pitchFamily="18" charset="0"/>
              </a:rPr>
              <a:t>Hiểu được ý nghĩa của bài.</a:t>
            </a:r>
          </a:p>
        </p:txBody>
      </p:sp>
      <p:sp>
        <p:nvSpPr>
          <p:cNvPr id="11" name="TextBox 10">
            <a:extLst>
              <a:ext uri="{FF2B5EF4-FFF2-40B4-BE49-F238E27FC236}">
                <a16:creationId xmlns:a16="http://schemas.microsoft.com/office/drawing/2014/main" id="{51D1BA1C-A721-4FB2-B99C-A023902B9BF9}"/>
              </a:ext>
            </a:extLst>
          </p:cNvPr>
          <p:cNvSpPr txBox="1"/>
          <p:nvPr/>
        </p:nvSpPr>
        <p:spPr>
          <a:xfrm>
            <a:off x="4306975" y="4242940"/>
            <a:ext cx="11532304" cy="1754326"/>
          </a:xfrm>
          <a:prstGeom prst="rect">
            <a:avLst/>
          </a:prstGeom>
          <a:noFill/>
        </p:spPr>
        <p:txBody>
          <a:bodyPr wrap="square" rtlCol="0">
            <a:spAutoFit/>
          </a:bodyPr>
          <a:lstStyle/>
          <a:p>
            <a:r>
              <a:rPr lang="en-VN" sz="5400" dirty="0">
                <a:latin typeface="Times New Roman" panose="02020603050405020304" pitchFamily="18" charset="0"/>
                <a:cs typeface="Times New Roman" panose="02020603050405020304" pitchFamily="18" charset="0"/>
              </a:rPr>
              <a:t>Đọc trôi chảy, diễn cảm, phân biệt được giọng của các nhân vật trong bài.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2990034" y="1028700"/>
            <a:ext cx="12649086" cy="3682639"/>
            <a:chOff x="227436" y="0"/>
            <a:chExt cx="16865448" cy="6500991"/>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36"/>
            <a:stretch>
              <a:fillRect/>
            </a:stretch>
          </p:blipFill>
          <p:spPr>
            <a:xfrm>
              <a:off x="227436" y="433620"/>
              <a:ext cx="16865448" cy="6067371"/>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928832" y="0"/>
              <a:ext cx="3081693" cy="789308"/>
            </a:xfrm>
            <a:prstGeom prst="rect">
              <a:avLst/>
            </a:prstGeom>
          </p:spPr>
        </p:pic>
        <p:sp>
          <p:nvSpPr>
            <p:cNvPr id="5" name="TextBox 5"/>
            <p:cNvSpPr txBox="1"/>
            <p:nvPr/>
          </p:nvSpPr>
          <p:spPr>
            <a:xfrm>
              <a:off x="927263" y="1781391"/>
              <a:ext cx="15242211" cy="2467581"/>
            </a:xfrm>
            <a:prstGeom prst="rect">
              <a:avLst/>
            </a:prstGeom>
          </p:spPr>
          <p:txBody>
            <a:bodyPr lIns="0" tIns="0" rIns="0" bIns="0" rtlCol="0" anchor="t">
              <a:spAutoFit/>
            </a:bodyPr>
            <a:lstStyle/>
            <a:p>
              <a:pPr algn="ctr">
                <a:lnSpc>
                  <a:spcPts val="10879"/>
                </a:lnSpc>
              </a:pPr>
              <a:r>
                <a:rPr lang="en-US" sz="9600" b="1" dirty="0" err="1">
                  <a:solidFill>
                    <a:srgbClr val="FF0000"/>
                  </a:solidFill>
                  <a:latin typeface="Times New Roman" panose="02020603050405020304" pitchFamily="18" charset="0"/>
                  <a:cs typeface="Times New Roman" panose="02020603050405020304" pitchFamily="18" charset="0"/>
                </a:rPr>
                <a:t>Chúc</a:t>
              </a:r>
              <a:r>
                <a:rPr lang="en-US" sz="9600" b="1" dirty="0">
                  <a:solidFill>
                    <a:srgbClr val="FF0000"/>
                  </a:solidFill>
                  <a:latin typeface="Times New Roman" panose="02020603050405020304" pitchFamily="18" charset="0"/>
                  <a:cs typeface="Times New Roman" panose="02020603050405020304" pitchFamily="18" charset="0"/>
                </a:rPr>
                <a:t> </a:t>
              </a:r>
              <a:r>
                <a:rPr lang="en-US" sz="9600" b="1" dirty="0" err="1">
                  <a:solidFill>
                    <a:srgbClr val="FF0000"/>
                  </a:solidFill>
                  <a:latin typeface="Times New Roman" panose="02020603050405020304" pitchFamily="18" charset="0"/>
                  <a:cs typeface="Times New Roman" panose="02020603050405020304" pitchFamily="18" charset="0"/>
                </a:rPr>
                <a:t>các</a:t>
              </a:r>
              <a:r>
                <a:rPr lang="en-US" sz="9600" b="1" dirty="0">
                  <a:solidFill>
                    <a:srgbClr val="FF0000"/>
                  </a:solidFill>
                  <a:latin typeface="Times New Roman" panose="02020603050405020304" pitchFamily="18" charset="0"/>
                  <a:cs typeface="Times New Roman" panose="02020603050405020304" pitchFamily="18" charset="0"/>
                </a:rPr>
                <a:t> </a:t>
              </a:r>
              <a:r>
                <a:rPr lang="vi-VN" sz="9600" b="1" dirty="0" smtClean="0">
                  <a:solidFill>
                    <a:srgbClr val="FF0000"/>
                  </a:solidFill>
                  <a:latin typeface="Times New Roman" panose="02020603050405020304" pitchFamily="18" charset="0"/>
                  <a:cs typeface="Times New Roman" panose="02020603050405020304" pitchFamily="18" charset="0"/>
                </a:rPr>
                <a:t>bạn</a:t>
              </a:r>
              <a:r>
                <a:rPr lang="en-US" sz="9600" b="1" dirty="0" smtClean="0">
                  <a:solidFill>
                    <a:srgbClr val="FF0000"/>
                  </a:solidFill>
                  <a:latin typeface="Times New Roman" panose="02020603050405020304" pitchFamily="18" charset="0"/>
                  <a:cs typeface="Times New Roman" panose="02020603050405020304" pitchFamily="18" charset="0"/>
                </a:rPr>
                <a:t> </a:t>
              </a:r>
              <a:r>
                <a:rPr lang="en-US" sz="9600" b="1" dirty="0" err="1">
                  <a:solidFill>
                    <a:srgbClr val="FF0000"/>
                  </a:solidFill>
                  <a:latin typeface="Times New Roman" panose="02020603050405020304" pitchFamily="18" charset="0"/>
                  <a:cs typeface="Times New Roman" panose="02020603050405020304" pitchFamily="18" charset="0"/>
                </a:rPr>
                <a:t>học</a:t>
              </a:r>
              <a:r>
                <a:rPr lang="en-US" sz="9600" b="1" dirty="0">
                  <a:solidFill>
                    <a:srgbClr val="FF0000"/>
                  </a:solidFill>
                  <a:latin typeface="Times New Roman" panose="02020603050405020304" pitchFamily="18" charset="0"/>
                  <a:cs typeface="Times New Roman" panose="02020603050405020304" pitchFamily="18" charset="0"/>
                </a:rPr>
                <a:t> </a:t>
              </a:r>
              <a:r>
                <a:rPr lang="en-US" sz="9600" b="1" dirty="0" err="1" smtClean="0">
                  <a:solidFill>
                    <a:srgbClr val="FF0000"/>
                  </a:solidFill>
                  <a:latin typeface="Times New Roman" panose="02020603050405020304" pitchFamily="18" charset="0"/>
                  <a:cs typeface="Times New Roman" panose="02020603050405020304" pitchFamily="18" charset="0"/>
                </a:rPr>
                <a:t>tốt</a:t>
              </a:r>
              <a:r>
                <a:rPr lang="vi-VN"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latin typeface="Times New Roman" panose="02020603050405020304" pitchFamily="18" charset="0"/>
                <a:cs typeface="Times New Roman" panose="02020603050405020304" pitchFamily="18" charset="0"/>
              </a:endParaRPr>
            </a:p>
          </p:txBody>
        </p:sp>
      </p:grpSp>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56427">
            <a:off x="1028700" y="7769918"/>
            <a:ext cx="2542497" cy="1890693"/>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938711" y="9082793"/>
            <a:ext cx="494071" cy="48239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6706917">
            <a:off x="15082119" y="1361028"/>
            <a:ext cx="2302732" cy="598710"/>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10110">
            <a:off x="960819" y="779226"/>
            <a:ext cx="1110611" cy="1110611"/>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0413510">
            <a:off x="13045891" y="8441985"/>
            <a:ext cx="901988" cy="901988"/>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2368998">
            <a:off x="7275588" y="9081815"/>
            <a:ext cx="938141" cy="959066"/>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90866">
            <a:off x="16421678" y="4922990"/>
            <a:ext cx="760315" cy="765885"/>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68710">
            <a:off x="872359" y="5466119"/>
            <a:ext cx="2302732" cy="5987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5310558" y="1562285"/>
            <a:ext cx="11948742" cy="4578180"/>
            <a:chOff x="0" y="0"/>
            <a:chExt cx="15931657" cy="610424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36"/>
            <a:stretch>
              <a:fillRect/>
            </a:stretch>
          </p:blipFill>
          <p:spPr>
            <a:xfrm>
              <a:off x="0" y="372803"/>
              <a:ext cx="15931657" cy="5731437"/>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545203" y="0"/>
              <a:ext cx="2911068" cy="745606"/>
            </a:xfrm>
            <a:prstGeom prst="rect">
              <a:avLst/>
            </a:prstGeom>
          </p:spPr>
        </p:pic>
        <p:sp>
          <p:nvSpPr>
            <p:cNvPr id="5" name="TextBox 5"/>
            <p:cNvSpPr txBox="1"/>
            <p:nvPr/>
          </p:nvSpPr>
          <p:spPr>
            <a:xfrm>
              <a:off x="801589" y="2067404"/>
              <a:ext cx="14398293" cy="1704827"/>
            </a:xfrm>
            <a:prstGeom prst="rect">
              <a:avLst/>
            </a:prstGeom>
          </p:spPr>
          <p:txBody>
            <a:bodyPr lIns="0" tIns="0" rIns="0" bIns="0" rtlCol="0" anchor="t">
              <a:spAutoFit/>
            </a:bodyPr>
            <a:lstStyle/>
            <a:p>
              <a:pPr algn="ctr">
                <a:lnSpc>
                  <a:spcPts val="9717"/>
                </a:lnSpc>
              </a:pPr>
              <a:r>
                <a:rPr lang="en-US" sz="11500" b="1" dirty="0" err="1">
                  <a:solidFill>
                    <a:srgbClr val="FF0000"/>
                  </a:solidFill>
                  <a:latin typeface="Times New Roman" panose="02020603050405020304" pitchFamily="18" charset="0"/>
                  <a:cs typeface="Times New Roman" panose="02020603050405020304" pitchFamily="18" charset="0"/>
                </a:rPr>
                <a:t>Khởi</a:t>
              </a:r>
              <a:r>
                <a:rPr lang="en-US" sz="11500" b="1" dirty="0">
                  <a:solidFill>
                    <a:srgbClr val="FF0000"/>
                  </a:solidFill>
                  <a:latin typeface="Times New Roman" panose="02020603050405020304" pitchFamily="18" charset="0"/>
                  <a:cs typeface="Times New Roman" panose="02020603050405020304" pitchFamily="18" charset="0"/>
                </a:rPr>
                <a:t> </a:t>
              </a:r>
              <a:r>
                <a:rPr lang="en-US" sz="11500" b="1" dirty="0" err="1">
                  <a:solidFill>
                    <a:srgbClr val="FF0000"/>
                  </a:solidFill>
                  <a:latin typeface="Times New Roman" panose="02020603050405020304" pitchFamily="18" charset="0"/>
                  <a:cs typeface="Times New Roman" panose="02020603050405020304" pitchFamily="18" charset="0"/>
                </a:rPr>
                <a:t>động</a:t>
              </a:r>
              <a:endParaRPr lang="en-US" sz="11500" b="1" dirty="0">
                <a:solidFill>
                  <a:srgbClr val="FF0000"/>
                </a:solidFill>
                <a:latin typeface="Times New Roman" panose="02020603050405020304" pitchFamily="18" charset="0"/>
                <a:cs typeface="Times New Roman" panose="02020603050405020304" pitchFamily="18" charset="0"/>
              </a:endParaRPr>
            </a:p>
          </p:txBody>
        </p:sp>
      </p:grpSp>
      <p:grpSp>
        <p:nvGrpSpPr>
          <p:cNvPr id="6" name="Group 6"/>
          <p:cNvGrpSpPr/>
          <p:nvPr/>
        </p:nvGrpSpPr>
        <p:grpSpPr>
          <a:xfrm>
            <a:off x="7865561" y="7088877"/>
            <a:ext cx="6838735" cy="1635838"/>
            <a:chOff x="0" y="0"/>
            <a:chExt cx="8001151" cy="1913890"/>
          </a:xfrm>
        </p:grpSpPr>
        <p:sp>
          <p:nvSpPr>
            <p:cNvPr id="7" name="Freeform 7"/>
            <p:cNvSpPr/>
            <p:nvPr/>
          </p:nvSpPr>
          <p:spPr>
            <a:xfrm>
              <a:off x="0" y="0"/>
              <a:ext cx="8001151" cy="1913890"/>
            </a:xfrm>
            <a:custGeom>
              <a:avLst/>
              <a:gdLst/>
              <a:ahLst/>
              <a:cxnLst/>
              <a:rect l="l" t="t" r="r" b="b"/>
              <a:pathLst>
                <a:path w="8001151" h="1913890">
                  <a:moveTo>
                    <a:pt x="7876691" y="1913890"/>
                  </a:moveTo>
                  <a:lnTo>
                    <a:pt x="124460" y="1913890"/>
                  </a:lnTo>
                  <a:cubicBezTo>
                    <a:pt x="55880" y="1913890"/>
                    <a:pt x="0" y="1858010"/>
                    <a:pt x="0" y="1789430"/>
                  </a:cubicBezTo>
                  <a:lnTo>
                    <a:pt x="0" y="124460"/>
                  </a:lnTo>
                  <a:cubicBezTo>
                    <a:pt x="0" y="55880"/>
                    <a:pt x="55880" y="0"/>
                    <a:pt x="124460" y="0"/>
                  </a:cubicBezTo>
                  <a:lnTo>
                    <a:pt x="7876691" y="0"/>
                  </a:lnTo>
                  <a:cubicBezTo>
                    <a:pt x="7945272" y="0"/>
                    <a:pt x="8001151" y="55880"/>
                    <a:pt x="8001151" y="124460"/>
                  </a:cubicBezTo>
                  <a:lnTo>
                    <a:pt x="8001151" y="1789430"/>
                  </a:lnTo>
                  <a:cubicBezTo>
                    <a:pt x="8001151" y="1858010"/>
                    <a:pt x="7945272" y="1913890"/>
                    <a:pt x="7876691" y="1913890"/>
                  </a:cubicBezTo>
                  <a:close/>
                </a:path>
              </a:pathLst>
            </a:custGeom>
            <a:solidFill>
              <a:srgbClr val="AB8336"/>
            </a:solidFill>
          </p:spPr>
        </p:sp>
      </p:grpSp>
      <p:sp>
        <p:nvSpPr>
          <p:cNvPr id="8" name="TextBox 8"/>
          <p:cNvSpPr txBox="1"/>
          <p:nvPr/>
        </p:nvSpPr>
        <p:spPr>
          <a:xfrm>
            <a:off x="7891741" y="7610889"/>
            <a:ext cx="6838735" cy="743793"/>
          </a:xfrm>
          <a:prstGeom prst="rect">
            <a:avLst/>
          </a:prstGeom>
        </p:spPr>
        <p:txBody>
          <a:bodyPr wrap="square" lIns="0" tIns="0" rIns="0" bIns="0" rtlCol="0" anchor="t">
            <a:spAutoFit/>
          </a:bodyPr>
          <a:lstStyle/>
          <a:p>
            <a:pPr marL="0" lvl="0" indent="0" algn="ctr">
              <a:lnSpc>
                <a:spcPts val="5841"/>
              </a:lnSpc>
              <a:spcBef>
                <a:spcPct val="0"/>
              </a:spcBef>
            </a:pPr>
            <a:r>
              <a:rPr lang="en-US" sz="5841" dirty="0" err="1">
                <a:solidFill>
                  <a:srgbClr val="FFF9EC"/>
                </a:solidFill>
                <a:latin typeface="Times New Roman" panose="02020603050405020304" pitchFamily="18" charset="0"/>
                <a:ea typeface="Cambria" panose="02040503050406030204" pitchFamily="18" charset="0"/>
                <a:cs typeface="Times New Roman" panose="02020603050405020304" pitchFamily="18" charset="0"/>
              </a:rPr>
              <a:t>Đây</a:t>
            </a:r>
            <a:r>
              <a:rPr lang="en-US" sz="5841" dirty="0">
                <a:solidFill>
                  <a:srgbClr val="FFF9EC"/>
                </a:solidFill>
                <a:latin typeface="Times New Roman" panose="02020603050405020304" pitchFamily="18" charset="0"/>
                <a:ea typeface="Cambria" panose="02040503050406030204" pitchFamily="18" charset="0"/>
                <a:cs typeface="Times New Roman" panose="02020603050405020304" pitchFamily="18" charset="0"/>
              </a:rPr>
              <a:t> </a:t>
            </a:r>
            <a:r>
              <a:rPr lang="en-US" sz="5841" dirty="0" err="1">
                <a:solidFill>
                  <a:srgbClr val="FFF9EC"/>
                </a:solidFill>
                <a:latin typeface="Times New Roman" panose="02020603050405020304" pitchFamily="18" charset="0"/>
                <a:ea typeface="Cambria" panose="02040503050406030204" pitchFamily="18" charset="0"/>
                <a:cs typeface="Times New Roman" panose="02020603050405020304" pitchFamily="18" charset="0"/>
              </a:rPr>
              <a:t>là</a:t>
            </a:r>
            <a:r>
              <a:rPr lang="en-US" sz="5841" dirty="0">
                <a:solidFill>
                  <a:srgbClr val="FFF9EC"/>
                </a:solidFill>
                <a:latin typeface="Times New Roman" panose="02020603050405020304" pitchFamily="18" charset="0"/>
                <a:ea typeface="Cambria" panose="02040503050406030204" pitchFamily="18" charset="0"/>
                <a:cs typeface="Times New Roman" panose="02020603050405020304" pitchFamily="18" charset="0"/>
              </a:rPr>
              <a:t> </a:t>
            </a:r>
            <a:r>
              <a:rPr lang="en-US" sz="5841" dirty="0" err="1">
                <a:solidFill>
                  <a:srgbClr val="FFF9EC"/>
                </a:solidFill>
                <a:latin typeface="Times New Roman" panose="02020603050405020304" pitchFamily="18" charset="0"/>
                <a:ea typeface="Cambria" panose="02040503050406030204" pitchFamily="18" charset="0"/>
                <a:cs typeface="Times New Roman" panose="02020603050405020304" pitchFamily="18" charset="0"/>
              </a:rPr>
              <a:t>địa</a:t>
            </a:r>
            <a:r>
              <a:rPr lang="en-US" sz="5841" dirty="0">
                <a:solidFill>
                  <a:srgbClr val="FFF9EC"/>
                </a:solidFill>
                <a:latin typeface="Times New Roman" panose="02020603050405020304" pitchFamily="18" charset="0"/>
                <a:ea typeface="Cambria" panose="02040503050406030204" pitchFamily="18" charset="0"/>
                <a:cs typeface="Times New Roman" panose="02020603050405020304" pitchFamily="18" charset="0"/>
              </a:rPr>
              <a:t> </a:t>
            </a:r>
            <a:r>
              <a:rPr lang="en-US" sz="5841" dirty="0" err="1">
                <a:solidFill>
                  <a:srgbClr val="FFF9EC"/>
                </a:solidFill>
                <a:latin typeface="Times New Roman" panose="02020603050405020304" pitchFamily="18" charset="0"/>
                <a:ea typeface="Cambria" panose="02040503050406030204" pitchFamily="18" charset="0"/>
                <a:cs typeface="Times New Roman" panose="02020603050405020304" pitchFamily="18" charset="0"/>
              </a:rPr>
              <a:t>danh</a:t>
            </a:r>
            <a:r>
              <a:rPr lang="en-US" sz="5841" dirty="0">
                <a:solidFill>
                  <a:srgbClr val="FFF9EC"/>
                </a:solidFill>
                <a:latin typeface="Times New Roman" panose="02020603050405020304" pitchFamily="18" charset="0"/>
                <a:ea typeface="Cambria" panose="02040503050406030204" pitchFamily="18" charset="0"/>
                <a:cs typeface="Times New Roman" panose="02020603050405020304" pitchFamily="18" charset="0"/>
              </a:rPr>
              <a:t> </a:t>
            </a:r>
            <a:r>
              <a:rPr lang="en-US" sz="5841" dirty="0" err="1">
                <a:solidFill>
                  <a:srgbClr val="FFF9EC"/>
                </a:solidFill>
                <a:latin typeface="Times New Roman" panose="02020603050405020304" pitchFamily="18" charset="0"/>
                <a:ea typeface="Cambria" panose="02040503050406030204" pitchFamily="18" charset="0"/>
                <a:cs typeface="Times New Roman" panose="02020603050405020304" pitchFamily="18" charset="0"/>
              </a:rPr>
              <a:t>nào</a:t>
            </a:r>
            <a:r>
              <a:rPr lang="en-US" sz="5841" dirty="0">
                <a:solidFill>
                  <a:srgbClr val="FFF9EC"/>
                </a:solidFill>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10110">
            <a:off x="860808" y="7680662"/>
            <a:ext cx="1525364" cy="1525364"/>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23180">
            <a:off x="842624" y="1579463"/>
            <a:ext cx="1971866" cy="1896577"/>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900093">
            <a:off x="15787751" y="8433492"/>
            <a:ext cx="2313285" cy="757075"/>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02629">
            <a:off x="2528853" y="4558512"/>
            <a:ext cx="1839831" cy="1766237"/>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15854">
            <a:off x="13698280" y="253388"/>
            <a:ext cx="1621356" cy="530626"/>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3165722">
            <a:off x="6363216" y="8408855"/>
            <a:ext cx="1447978" cy="37647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E47CE1-FB10-EA46-B963-1E9B1A89C7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r="436"/>
          <a:stretch>
            <a:fillRect/>
          </a:stretch>
        </p:blipFill>
        <p:spPr>
          <a:xfrm>
            <a:off x="-990600" y="35052"/>
            <a:ext cx="19809947" cy="10823448"/>
          </a:xfrm>
          <a:prstGeom prst="rect">
            <a:avLst/>
          </a:prstGeom>
        </p:spPr>
      </p:pic>
      <p:pic>
        <p:nvPicPr>
          <p:cNvPr id="1026" name="Picture 2" descr="Làng cổ Đường Lâm kỷ niệm 15 năm được công nhận là Di tích quốc gia - Báo  Nhân Dân">
            <a:extLst>
              <a:ext uri="{FF2B5EF4-FFF2-40B4-BE49-F238E27FC236}">
                <a16:creationId xmlns:a16="http://schemas.microsoft.com/office/drawing/2014/main" id="{9EE143F7-C316-4D39-AA86-B612068AD0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
            <a:ext cx="17760642" cy="93329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26F9D35-10BD-4C4D-93B9-E73DF2752CB5}"/>
              </a:ext>
            </a:extLst>
          </p:cNvPr>
          <p:cNvSpPr txBox="1"/>
          <p:nvPr/>
        </p:nvSpPr>
        <p:spPr>
          <a:xfrm>
            <a:off x="5029200" y="9387855"/>
            <a:ext cx="9067800" cy="707886"/>
          </a:xfrm>
          <a:prstGeom prst="rect">
            <a:avLst/>
          </a:prstGeom>
          <a:solidFill>
            <a:srgbClr val="F8F3D8"/>
          </a:solidFill>
        </p:spPr>
        <p:txBody>
          <a:bodyPr wrap="square" rtlCol="0">
            <a:spAutoFit/>
          </a:bodyPr>
          <a:lstStyle/>
          <a:p>
            <a:r>
              <a:rPr lang="en-US" sz="4000" b="1" dirty="0">
                <a:solidFill>
                  <a:schemeClr val="accent1">
                    <a:lumMod val="75000"/>
                  </a:schemeClr>
                </a:solidFill>
                <a:latin typeface="Times New Roman" panose="02020603050405020304" pitchFamily="18" charset="0"/>
                <a:cs typeface="Times New Roman" panose="02020603050405020304" pitchFamily="18" charset="0"/>
              </a:rPr>
              <a:t>L</a:t>
            </a:r>
            <a:r>
              <a:rPr lang="en-VN" sz="4000" b="1" dirty="0">
                <a:solidFill>
                  <a:schemeClr val="accent1">
                    <a:lumMod val="75000"/>
                  </a:schemeClr>
                </a:solidFill>
                <a:latin typeface="Times New Roman" panose="02020603050405020304" pitchFamily="18" charset="0"/>
                <a:cs typeface="Times New Roman" panose="02020603050405020304" pitchFamily="18" charset="0"/>
              </a:rPr>
              <a:t>àng cổ Đường Lâm, Sơn Tây, Hà Nội</a:t>
            </a:r>
            <a:r>
              <a:rPr lang="en-US" sz="4000" b="1" dirty="0">
                <a:solidFill>
                  <a:schemeClr val="accent1">
                    <a:lumMod val="75000"/>
                  </a:schemeClr>
                </a:solidFill>
                <a:latin typeface="Times New Roman" panose="02020603050405020304" pitchFamily="18" charset="0"/>
                <a:cs typeface="Times New Roman" panose="02020603050405020304" pitchFamily="18" charset="0"/>
              </a:rPr>
              <a:t>.</a:t>
            </a:r>
            <a:endParaRPr lang="en-VN" sz="40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612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E47CE1-FB10-EA46-B963-1E9B1A89C7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r="436"/>
          <a:stretch>
            <a:fillRect/>
          </a:stretch>
        </p:blipFill>
        <p:spPr>
          <a:xfrm>
            <a:off x="-762000" y="35052"/>
            <a:ext cx="19583400" cy="10823448"/>
          </a:xfrm>
          <a:prstGeom prst="rect">
            <a:avLst/>
          </a:prstGeom>
        </p:spPr>
      </p:pic>
      <p:pic>
        <p:nvPicPr>
          <p:cNvPr id="2050" name="Picture 2" descr="Chuyện sử sách xưa: Sứ thần Giang Văn Minh">
            <a:extLst>
              <a:ext uri="{FF2B5EF4-FFF2-40B4-BE49-F238E27FC236}">
                <a16:creationId xmlns:a16="http://schemas.microsoft.com/office/drawing/2014/main" id="{ED42F4D4-A215-9942-BD14-7CFF7A5779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53085"/>
            <a:ext cx="16611600" cy="91888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26F9D35-10BD-4C4D-93B9-E73DF2752CB5}"/>
              </a:ext>
            </a:extLst>
          </p:cNvPr>
          <p:cNvSpPr txBox="1"/>
          <p:nvPr/>
        </p:nvSpPr>
        <p:spPr>
          <a:xfrm>
            <a:off x="2057400" y="9468534"/>
            <a:ext cx="15316200" cy="646331"/>
          </a:xfrm>
          <a:prstGeom prst="rect">
            <a:avLst/>
          </a:prstGeom>
          <a:solidFill>
            <a:srgbClr val="F8F3D8"/>
          </a:solidFill>
        </p:spPr>
        <p:txBody>
          <a:bodyPr wrap="square" rtlCol="0">
            <a:spAutoFit/>
          </a:bodyPr>
          <a:lstStyle/>
          <a:p>
            <a:r>
              <a:rPr lang="en-VN" sz="3600" b="1" dirty="0">
                <a:solidFill>
                  <a:schemeClr val="accent1">
                    <a:lumMod val="75000"/>
                  </a:schemeClr>
                </a:solidFill>
                <a:latin typeface="Times New Roman" panose="02020603050405020304" pitchFamily="18" charset="0"/>
                <a:cs typeface="Times New Roman" panose="02020603050405020304" pitchFamily="18" charset="0"/>
              </a:rPr>
              <a:t>Nhà thờ Thám hoa Giang Văn Minh ở làng cổ Đường Lâm, Sơn Tây, Hà Nội</a:t>
            </a:r>
            <a:r>
              <a:rPr lang="en-US" sz="3600" b="1" dirty="0">
                <a:solidFill>
                  <a:schemeClr val="accent1">
                    <a:lumMod val="75000"/>
                  </a:schemeClr>
                </a:solidFill>
                <a:latin typeface="Times New Roman" panose="02020603050405020304" pitchFamily="18" charset="0"/>
                <a:cs typeface="Times New Roman" panose="02020603050405020304" pitchFamily="18" charset="0"/>
              </a:rPr>
              <a:t>.</a:t>
            </a:r>
            <a:endParaRPr lang="en-VN" sz="36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14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1026" name="Picture 2" descr="Soạn bài - Tập đọc: Trí dũng song toàn - Giải bài tập tiếng việt lớp 5 Tập 2">
            <a:extLst>
              <a:ext uri="{FF2B5EF4-FFF2-40B4-BE49-F238E27FC236}">
                <a16:creationId xmlns:a16="http://schemas.microsoft.com/office/drawing/2014/main" id="{10681CEF-CB12-D141-BA02-651F5BA66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400300"/>
            <a:ext cx="15967932" cy="73878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743307B-CE51-2F4A-934E-78AE026CF82D}"/>
              </a:ext>
            </a:extLst>
          </p:cNvPr>
          <p:cNvSpPr txBox="1"/>
          <p:nvPr/>
        </p:nvSpPr>
        <p:spPr>
          <a:xfrm>
            <a:off x="3200400" y="-12269"/>
            <a:ext cx="10477499" cy="1446550"/>
          </a:xfrm>
          <a:prstGeom prst="rect">
            <a:avLst/>
          </a:prstGeom>
          <a:noFill/>
        </p:spPr>
        <p:txBody>
          <a:bodyPr wrap="square" rtlCol="0">
            <a:spAutoFit/>
          </a:bodyPr>
          <a:lstStyle/>
          <a:p>
            <a:r>
              <a:rPr lang="en-VN" sz="8800" b="1" dirty="0">
                <a:solidFill>
                  <a:schemeClr val="accent1">
                    <a:lumMod val="75000"/>
                  </a:schemeClr>
                </a:solidFill>
                <a:latin typeface="Times New Roman" panose="02020603050405020304" pitchFamily="18" charset="0"/>
                <a:cs typeface="Times New Roman" panose="02020603050405020304" pitchFamily="18" charset="0"/>
              </a:rPr>
              <a:t>Trí dũng song toàn</a:t>
            </a:r>
          </a:p>
        </p:txBody>
      </p:sp>
      <p:sp>
        <p:nvSpPr>
          <p:cNvPr id="5" name="TextBox 4">
            <a:extLst>
              <a:ext uri="{FF2B5EF4-FFF2-40B4-BE49-F238E27FC236}">
                <a16:creationId xmlns:a16="http://schemas.microsoft.com/office/drawing/2014/main" id="{FE903E19-3C67-462F-A117-A6A0EB647004}"/>
              </a:ext>
            </a:extLst>
          </p:cNvPr>
          <p:cNvSpPr txBox="1"/>
          <p:nvPr/>
        </p:nvSpPr>
        <p:spPr>
          <a:xfrm>
            <a:off x="5334000" y="1365226"/>
            <a:ext cx="11277600" cy="523220"/>
          </a:xfrm>
          <a:prstGeom prst="rect">
            <a:avLst/>
          </a:prstGeom>
          <a:noFill/>
        </p:spPr>
        <p:txBody>
          <a:bodyPr wrap="square">
            <a:spAutoFit/>
          </a:bodyPr>
          <a:lstStyle/>
          <a:p>
            <a:pPr algn="r">
              <a:spcBef>
                <a:spcPts val="600"/>
              </a:spcBef>
              <a:spcAft>
                <a:spcPts val="600"/>
              </a:spcAft>
            </a:pPr>
            <a:r>
              <a:rPr lang="vi-VN" sz="2800" b="1" dirty="0">
                <a:solidFill>
                  <a:srgbClr val="000000"/>
                </a:solidFill>
                <a:latin typeface="Times New Roman" panose="02020603050405020304" pitchFamily="18" charset="0"/>
                <a:cs typeface="Times New Roman" panose="02020603050405020304" pitchFamily="18" charset="0"/>
              </a:rPr>
              <a:t>Theo ĐINH XUÂN LÂM – TRƯƠNG HỮU QU</a:t>
            </a:r>
            <a:r>
              <a:rPr lang="en-US" sz="2800" b="1" dirty="0">
                <a:solidFill>
                  <a:srgbClr val="000000"/>
                </a:solidFill>
                <a:latin typeface="Times New Roman" panose="02020603050405020304" pitchFamily="18" charset="0"/>
                <a:cs typeface="Times New Roman" panose="02020603050405020304" pitchFamily="18" charset="0"/>
              </a:rPr>
              <a:t>Ý</a:t>
            </a:r>
            <a:r>
              <a:rPr lang="vi-VN" sz="2800" b="1" dirty="0">
                <a:solidFill>
                  <a:srgbClr val="000000"/>
                </a:solidFill>
                <a:latin typeface="Times New Roman" panose="02020603050405020304" pitchFamily="18" charset="0"/>
                <a:cs typeface="Times New Roman" panose="02020603050405020304" pitchFamily="18" charset="0"/>
              </a:rPr>
              <a:t>NH và TRUNG LƯU</a:t>
            </a:r>
            <a:endParaRPr lang="vi-VN" sz="2800" b="1" dirty="0">
              <a:solidFill>
                <a:srgbClr val="0033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253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2202239" y="765725"/>
            <a:ext cx="13793432" cy="5520775"/>
            <a:chOff x="0" y="0"/>
            <a:chExt cx="20526485" cy="7864756"/>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36"/>
            <a:stretch>
              <a:fillRect/>
            </a:stretch>
          </p:blipFill>
          <p:spPr>
            <a:xfrm>
              <a:off x="0" y="480323"/>
              <a:ext cx="20526485" cy="738443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432896" y="0"/>
              <a:ext cx="3750646" cy="960646"/>
            </a:xfrm>
            <a:prstGeom prst="rect">
              <a:avLst/>
            </a:prstGeom>
          </p:spPr>
        </p:pic>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334876">
            <a:off x="302245" y="8616886"/>
            <a:ext cx="2288647" cy="749012"/>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67470">
            <a:off x="1257267" y="980735"/>
            <a:ext cx="1094220" cy="1118626"/>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619596">
            <a:off x="15966411" y="1369117"/>
            <a:ext cx="1447978" cy="376474"/>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23585">
            <a:off x="16906917" y="7692861"/>
            <a:ext cx="2082929" cy="2082929"/>
          </a:xfrm>
          <a:prstGeom prst="rect">
            <a:avLst/>
          </a:prstGeom>
        </p:spPr>
      </p:pic>
      <p:sp>
        <p:nvSpPr>
          <p:cNvPr id="12" name="TextBox 11">
            <a:extLst>
              <a:ext uri="{FF2B5EF4-FFF2-40B4-BE49-F238E27FC236}">
                <a16:creationId xmlns:a16="http://schemas.microsoft.com/office/drawing/2014/main" id="{28DC37B3-F7DB-5448-8A05-BF7CD4A2FBC0}"/>
              </a:ext>
            </a:extLst>
          </p:cNvPr>
          <p:cNvSpPr txBox="1"/>
          <p:nvPr/>
        </p:nvSpPr>
        <p:spPr>
          <a:xfrm>
            <a:off x="5779895" y="2115399"/>
            <a:ext cx="8217196" cy="2215991"/>
          </a:xfrm>
          <a:prstGeom prst="rect">
            <a:avLst/>
          </a:prstGeom>
          <a:noFill/>
        </p:spPr>
        <p:txBody>
          <a:bodyPr wrap="square" rtlCol="0">
            <a:spAutoFit/>
          </a:bodyPr>
          <a:lstStyle/>
          <a:p>
            <a:r>
              <a:rPr lang="en-VN" sz="13800" b="1" dirty="0">
                <a:solidFill>
                  <a:srgbClr val="FF0000"/>
                </a:solidFill>
                <a:latin typeface="Times New Roman" panose="02020603050405020304" pitchFamily="18" charset="0"/>
                <a:cs typeface="Times New Roman" panose="02020603050405020304" pitchFamily="18" charset="0"/>
              </a:rPr>
              <a:t>Luyện đọc</a:t>
            </a:r>
          </a:p>
        </p:txBody>
      </p:sp>
      <p:pic>
        <p:nvPicPr>
          <p:cNvPr id="13" name="Picture 2" descr="Open book free icon">
            <a:extLst>
              <a:ext uri="{FF2B5EF4-FFF2-40B4-BE49-F238E27FC236}">
                <a16:creationId xmlns:a16="http://schemas.microsoft.com/office/drawing/2014/main" id="{9CB074F2-E0BF-0E43-8906-60438C5D804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91414" y="5884738"/>
            <a:ext cx="4905172" cy="49051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250" fill="hold"/>
                                        <p:tgtEl>
                                          <p:spTgt spid="13"/>
                                        </p:tgtEl>
                                        <p:attrNameLst>
                                          <p:attrName>ppt_x</p:attrName>
                                        </p:attrNameLst>
                                      </p:cBhvr>
                                      <p:tavLst>
                                        <p:tav tm="0">
                                          <p:val>
                                            <p:strVal val="0-#ppt_w/2"/>
                                          </p:val>
                                        </p:tav>
                                        <p:tav tm="100000">
                                          <p:val>
                                            <p:strVal val="#ppt_x"/>
                                          </p:val>
                                        </p:tav>
                                      </p:tavLst>
                                    </p:anim>
                                    <p:anim calcmode="lin" valueType="num">
                                      <p:cBhvr additive="base">
                                        <p:cTn id="8" dur="12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E47CE1-FB10-EA46-B963-1E9B1A89C7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436"/>
          <a:stretch>
            <a:fillRect/>
          </a:stretch>
        </p:blipFill>
        <p:spPr>
          <a:xfrm>
            <a:off x="-762000" y="0"/>
            <a:ext cx="19659600" cy="11010900"/>
          </a:xfrm>
          <a:prstGeom prst="rect">
            <a:avLst/>
          </a:prstGeom>
        </p:spPr>
      </p:pic>
      <p:sp>
        <p:nvSpPr>
          <p:cNvPr id="6" name="TextBox 5">
            <a:extLst>
              <a:ext uri="{FF2B5EF4-FFF2-40B4-BE49-F238E27FC236}">
                <a16:creationId xmlns:a16="http://schemas.microsoft.com/office/drawing/2014/main" id="{B1448146-ECAE-564F-A8D9-675C83BDCC46}"/>
              </a:ext>
            </a:extLst>
          </p:cNvPr>
          <p:cNvSpPr txBox="1"/>
          <p:nvPr/>
        </p:nvSpPr>
        <p:spPr>
          <a:xfrm>
            <a:off x="247650" y="190500"/>
            <a:ext cx="17792700" cy="8940909"/>
          </a:xfrm>
          <a:prstGeom prst="rect">
            <a:avLst/>
          </a:prstGeom>
          <a:noFill/>
        </p:spPr>
        <p:txBody>
          <a:bodyPr wrap="square">
            <a:spAutoFit/>
          </a:bodyPr>
          <a:lstStyle/>
          <a:p>
            <a:pPr algn="ctr">
              <a:spcBef>
                <a:spcPts val="600"/>
              </a:spcBef>
              <a:spcAft>
                <a:spcPts val="600"/>
              </a:spcAft>
            </a:pPr>
            <a:r>
              <a:rPr lang="vi-VN" sz="4400" b="1" i="0" dirty="0">
                <a:solidFill>
                  <a:srgbClr val="000000"/>
                </a:solidFill>
                <a:effectLst/>
                <a:latin typeface="+mj-lt"/>
                <a:cs typeface="Calibri" panose="020F0502020204030204" pitchFamily="34" charset="0"/>
              </a:rPr>
              <a:t>Trí dũng song toàn</a:t>
            </a:r>
          </a:p>
          <a:p>
            <a:pPr algn="just">
              <a:spcBef>
                <a:spcPts val="600"/>
              </a:spcBef>
            </a:pPr>
            <a:r>
              <a:rPr lang="vi-VN" sz="3400" b="0" i="0" dirty="0">
                <a:solidFill>
                  <a:srgbClr val="000000"/>
                </a:solidFill>
                <a:effectLst/>
                <a:latin typeface="+mj-lt"/>
                <a:cs typeface="Calibri" panose="020F0502020204030204" pitchFamily="34" charset="0"/>
              </a:rPr>
              <a:t>	Mùa đông năm 1637, thám hoa Giang Văn Minh được vua Lê Thần Tông cử đi sứ Trung Quốc. Chờ rất lâu mà vẫn không được vua nhà Minh cho tiếp kiến, ông vờ khóc lóc rất thảm thiết. Vua </a:t>
            </a:r>
            <a:r>
              <a:rPr lang="en-US" sz="3400" b="0" i="0" dirty="0">
                <a:solidFill>
                  <a:srgbClr val="000000"/>
                </a:solidFill>
                <a:effectLst/>
                <a:latin typeface="+mj-lt"/>
                <a:cs typeface="Calibri" panose="020F0502020204030204" pitchFamily="34" charset="0"/>
              </a:rPr>
              <a:t>Minh </a:t>
            </a:r>
            <a:r>
              <a:rPr lang="vi-VN" sz="3400" b="0" i="0" dirty="0">
                <a:solidFill>
                  <a:srgbClr val="000000"/>
                </a:solidFill>
                <a:effectLst/>
                <a:latin typeface="+mj-lt"/>
                <a:cs typeface="Calibri" panose="020F0502020204030204" pitchFamily="34" charset="0"/>
              </a:rPr>
              <a:t>liền hạ chỉ mời ông đến hỏi cho ra lẽ.</a:t>
            </a:r>
            <a:endParaRPr lang="vi-VN" sz="3400" b="0" i="0" dirty="0">
              <a:solidFill>
                <a:srgbClr val="003399"/>
              </a:solidFill>
              <a:effectLst/>
              <a:latin typeface="+mj-lt"/>
              <a:cs typeface="Calibri" panose="020F0502020204030204" pitchFamily="34" charset="0"/>
            </a:endParaRPr>
          </a:p>
          <a:p>
            <a:pPr algn="just">
              <a:spcBef>
                <a:spcPts val="600"/>
              </a:spcBef>
            </a:pPr>
            <a:r>
              <a:rPr lang="vi-VN" sz="3400" b="0" i="0" dirty="0">
                <a:solidFill>
                  <a:srgbClr val="000000"/>
                </a:solidFill>
                <a:effectLst/>
                <a:latin typeface="+mj-lt"/>
                <a:cs typeface="Calibri" panose="020F0502020204030204" pitchFamily="34" charset="0"/>
              </a:rPr>
              <a:t>	Thám hoa vừa khóc vừa than rằng:</a:t>
            </a:r>
            <a:endParaRPr lang="vi-VN" sz="3400" b="0" i="0" dirty="0">
              <a:solidFill>
                <a:srgbClr val="003399"/>
              </a:solidFill>
              <a:effectLst/>
              <a:latin typeface="+mj-lt"/>
              <a:cs typeface="Calibri" panose="020F0502020204030204" pitchFamily="34" charset="0"/>
            </a:endParaRPr>
          </a:p>
          <a:p>
            <a:pPr algn="just">
              <a:spcBef>
                <a:spcPts val="600"/>
              </a:spcBef>
            </a:pPr>
            <a:r>
              <a:rPr lang="en-US" sz="3400" b="0" i="0" dirty="0">
                <a:solidFill>
                  <a:srgbClr val="000000"/>
                </a:solidFill>
                <a:effectLst/>
                <a:latin typeface="+mj-lt"/>
                <a:cs typeface="Calibri" panose="020F0502020204030204" pitchFamily="34" charset="0"/>
              </a:rPr>
              <a:t>	</a:t>
            </a:r>
            <a:r>
              <a:rPr lang="vi-VN" sz="3400" b="0" i="0" dirty="0">
                <a:solidFill>
                  <a:srgbClr val="000000"/>
                </a:solidFill>
                <a:effectLst/>
                <a:latin typeface="+mj-lt"/>
                <a:cs typeface="Calibri" panose="020F0502020204030204" pitchFamily="34" charset="0"/>
              </a:rPr>
              <a:t>- Hôm nay là ngày giỗ cụ tổ năm đời của thần, nhưng thần không có mặt ở nhà để cúng giỗ. Thật là bất hiếu với tổ tiên!</a:t>
            </a:r>
            <a:endParaRPr lang="vi-VN" sz="3400" b="0" i="0" dirty="0">
              <a:solidFill>
                <a:srgbClr val="003399"/>
              </a:solidFill>
              <a:effectLst/>
              <a:latin typeface="+mj-lt"/>
              <a:cs typeface="Calibri" panose="020F0502020204030204" pitchFamily="34" charset="0"/>
            </a:endParaRPr>
          </a:p>
          <a:p>
            <a:pPr algn="just">
              <a:spcBef>
                <a:spcPts val="600"/>
              </a:spcBef>
            </a:pPr>
            <a:r>
              <a:rPr lang="vi-VN" sz="3400" b="0" i="0" dirty="0">
                <a:solidFill>
                  <a:srgbClr val="000000"/>
                </a:solidFill>
                <a:effectLst/>
                <a:latin typeface="+mj-lt"/>
                <a:cs typeface="Calibri" panose="020F0502020204030204" pitchFamily="34" charset="0"/>
              </a:rPr>
              <a:t>	Vua Minh phán:</a:t>
            </a:r>
            <a:endParaRPr lang="vi-VN" sz="3400" b="0" i="0" dirty="0">
              <a:solidFill>
                <a:srgbClr val="003399"/>
              </a:solidFill>
              <a:effectLst/>
              <a:latin typeface="+mj-lt"/>
              <a:cs typeface="Calibri" panose="020F0502020204030204" pitchFamily="34" charset="0"/>
            </a:endParaRPr>
          </a:p>
          <a:p>
            <a:pPr algn="just">
              <a:spcBef>
                <a:spcPts val="600"/>
              </a:spcBef>
            </a:pPr>
            <a:r>
              <a:rPr lang="en-US" sz="3400" b="0" i="0" dirty="0">
                <a:solidFill>
                  <a:srgbClr val="000000"/>
                </a:solidFill>
                <a:effectLst/>
                <a:latin typeface="+mj-lt"/>
                <a:cs typeface="Calibri" panose="020F0502020204030204" pitchFamily="34" charset="0"/>
              </a:rPr>
              <a:t>	</a:t>
            </a:r>
            <a:r>
              <a:rPr lang="vi-VN" sz="3400" b="0" i="0" dirty="0">
                <a:solidFill>
                  <a:srgbClr val="000000"/>
                </a:solidFill>
                <a:effectLst/>
                <a:latin typeface="+mj-lt"/>
                <a:cs typeface="Calibri" panose="020F0502020204030204" pitchFamily="34" charset="0"/>
              </a:rPr>
              <a:t>- Không ai phải giỗ người đã chết từ năm đời. Sứ thần khóc lóc như vậy thật không phải lẽ!</a:t>
            </a:r>
            <a:endParaRPr lang="vi-VN" sz="3400" b="0" i="0" dirty="0">
              <a:solidFill>
                <a:srgbClr val="003399"/>
              </a:solidFill>
              <a:effectLst/>
              <a:latin typeface="+mj-lt"/>
              <a:cs typeface="Calibri" panose="020F0502020204030204" pitchFamily="34" charset="0"/>
            </a:endParaRPr>
          </a:p>
          <a:p>
            <a:pPr algn="just">
              <a:spcBef>
                <a:spcPts val="600"/>
              </a:spcBef>
            </a:pPr>
            <a:r>
              <a:rPr lang="vi-VN" sz="3400" b="0" i="0" dirty="0">
                <a:solidFill>
                  <a:srgbClr val="000000"/>
                </a:solidFill>
                <a:effectLst/>
                <a:latin typeface="+mj-lt"/>
                <a:cs typeface="Calibri" panose="020F0502020204030204" pitchFamily="34" charset="0"/>
              </a:rPr>
              <a:t>	Giang Văn Minh nghe vậy, bèn tâu:</a:t>
            </a:r>
            <a:endParaRPr lang="vi-VN" sz="3400" b="0" i="0" dirty="0">
              <a:solidFill>
                <a:srgbClr val="003399"/>
              </a:solidFill>
              <a:effectLst/>
              <a:latin typeface="+mj-lt"/>
              <a:cs typeface="Calibri" panose="020F0502020204030204" pitchFamily="34" charset="0"/>
            </a:endParaRPr>
          </a:p>
          <a:p>
            <a:pPr algn="just">
              <a:spcBef>
                <a:spcPts val="600"/>
              </a:spcBef>
            </a:pPr>
            <a:r>
              <a:rPr lang="en-US" sz="3400" b="0" i="0" dirty="0">
                <a:solidFill>
                  <a:srgbClr val="000000"/>
                </a:solidFill>
                <a:effectLst/>
                <a:latin typeface="+mj-lt"/>
                <a:cs typeface="Calibri" panose="020F0502020204030204" pitchFamily="34" charset="0"/>
              </a:rPr>
              <a:t>	</a:t>
            </a:r>
            <a:r>
              <a:rPr lang="vi-VN" sz="3400" b="0" i="0" dirty="0">
                <a:solidFill>
                  <a:srgbClr val="000000"/>
                </a:solidFill>
                <a:effectLst/>
                <a:latin typeface="+mj-lt"/>
                <a:cs typeface="Calibri" panose="020F0502020204030204" pitchFamily="34" charset="0"/>
              </a:rPr>
              <a:t>- Vậy, tướng Liễu Thăng tử trận đã mấy trăm năm, sao h</a:t>
            </a:r>
            <a:r>
              <a:rPr lang="en-US" sz="3400" b="0" i="0" dirty="0">
                <a:solidFill>
                  <a:srgbClr val="000000"/>
                </a:solidFill>
                <a:effectLst/>
                <a:latin typeface="+mj-lt"/>
                <a:cs typeface="Calibri" panose="020F0502020204030204" pitchFamily="34" charset="0"/>
              </a:rPr>
              <a:t>ằ</a:t>
            </a:r>
            <a:r>
              <a:rPr lang="vi-VN" sz="3400" b="0" i="0" dirty="0">
                <a:solidFill>
                  <a:srgbClr val="000000"/>
                </a:solidFill>
                <a:effectLst/>
                <a:latin typeface="+mj-lt"/>
                <a:cs typeface="Calibri" panose="020F0502020204030204" pitchFamily="34" charset="0"/>
              </a:rPr>
              <a:t>ng năm nhà vua vẫn bắt nước tôi cử người mang lễ vật sang cúng giỗ?</a:t>
            </a:r>
            <a:endParaRPr lang="vi-VN" sz="3400" b="0" i="0" dirty="0">
              <a:solidFill>
                <a:srgbClr val="003399"/>
              </a:solidFill>
              <a:effectLst/>
              <a:latin typeface="+mj-lt"/>
              <a:cs typeface="Calibri" panose="020F0502020204030204" pitchFamily="34" charset="0"/>
            </a:endParaRPr>
          </a:p>
          <a:p>
            <a:pPr algn="just">
              <a:spcBef>
                <a:spcPts val="600"/>
              </a:spcBef>
            </a:pPr>
            <a:r>
              <a:rPr lang="vi-VN" sz="3400" b="0" i="0" dirty="0">
                <a:solidFill>
                  <a:srgbClr val="000000"/>
                </a:solidFill>
                <a:effectLst/>
                <a:latin typeface="+mj-lt"/>
                <a:cs typeface="Calibri" panose="020F0502020204030204" pitchFamily="34" charset="0"/>
              </a:rPr>
              <a:t>	Biết đã mắc mưu sứ thần, vua Minh vẫn phải nói:</a:t>
            </a:r>
            <a:endParaRPr lang="en-US" sz="3400" dirty="0">
              <a:solidFill>
                <a:srgbClr val="003399"/>
              </a:solidFill>
              <a:latin typeface="+mj-lt"/>
              <a:cs typeface="Calibri" panose="020F0502020204030204" pitchFamily="34" charset="0"/>
            </a:endParaRPr>
          </a:p>
          <a:p>
            <a:pPr algn="just">
              <a:spcBef>
                <a:spcPts val="600"/>
              </a:spcBef>
            </a:pPr>
            <a:r>
              <a:rPr lang="en-US" sz="3400" b="0" i="0" dirty="0">
                <a:solidFill>
                  <a:srgbClr val="003399"/>
                </a:solidFill>
                <a:effectLst/>
                <a:latin typeface="+mj-lt"/>
                <a:cs typeface="Calibri" panose="020F0502020204030204" pitchFamily="34" charset="0"/>
              </a:rPr>
              <a:t>	- </a:t>
            </a:r>
            <a:r>
              <a:rPr lang="vi-VN" sz="3400" b="0" i="0" dirty="0">
                <a:solidFill>
                  <a:srgbClr val="000000"/>
                </a:solidFill>
                <a:effectLst/>
                <a:latin typeface="+mj-lt"/>
                <a:cs typeface="Calibri" panose="020F0502020204030204" pitchFamily="34" charset="0"/>
              </a:rPr>
              <a:t>Từ nay trở đi, nước ngươi không phải góp giỗ Liễu Thăng nữa.</a:t>
            </a:r>
          </a:p>
          <a:p>
            <a:pPr algn="just">
              <a:spcBef>
                <a:spcPts val="600"/>
              </a:spcBef>
            </a:pPr>
            <a:r>
              <a:rPr lang="vi-VN" sz="3400" b="0" i="0" dirty="0">
                <a:solidFill>
                  <a:srgbClr val="000000"/>
                </a:solidFill>
                <a:effectLst/>
                <a:latin typeface="+mj-lt"/>
                <a:cs typeface="Calibri" panose="020F0502020204030204" pitchFamily="34" charset="0"/>
              </a:rPr>
              <a:t>	</a:t>
            </a:r>
            <a:r>
              <a:rPr lang="vi-VN" sz="3400" dirty="0">
                <a:solidFill>
                  <a:srgbClr val="000000"/>
                </a:solidFill>
                <a:latin typeface="+mj-lt"/>
                <a:cs typeface="Calibri" panose="020F0502020204030204" pitchFamily="34" charset="0"/>
              </a:rPr>
              <a:t>Từ đó, nước ta mới thoát khỏi nạn mỗi năm cống nạp một tượng vàng để đền mạng Liễu </a:t>
            </a:r>
            <a:r>
              <a:rPr lang="vi-VN" sz="3400" dirty="0">
                <a:solidFill>
                  <a:srgbClr val="000000"/>
                </a:solidFill>
                <a:highlight>
                  <a:srgbClr val="FFF9EC"/>
                </a:highlight>
                <a:latin typeface="+mj-lt"/>
                <a:cs typeface="Calibri" panose="020F0502020204030204" pitchFamily="34" charset="0"/>
              </a:rPr>
              <a:t>Thăng.</a:t>
            </a:r>
            <a:endParaRPr lang="vi-VN" sz="3400" b="0" i="0" dirty="0">
              <a:solidFill>
                <a:srgbClr val="000000"/>
              </a:solidFill>
              <a:effectLst/>
              <a:highlight>
                <a:srgbClr val="FFF9EC"/>
              </a:highlight>
              <a:latin typeface="+mj-lt"/>
              <a:cs typeface="Calibri" panose="020F0502020204030204" pitchFamily="34" charset="0"/>
            </a:endParaRPr>
          </a:p>
        </p:txBody>
      </p:sp>
    </p:spTree>
    <p:extLst>
      <p:ext uri="{BB962C8B-B14F-4D97-AF65-F5344CB8AC3E}">
        <p14:creationId xmlns:p14="http://schemas.microsoft.com/office/powerpoint/2010/main" val="29300495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1261887961"/>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564&quot;/&gt;&lt;/object&gt;&lt;object type=&quot;3&quot; unique_id=&quot;10004&quot;&gt;&lt;property id=&quot;20148&quot; value=&quot;5&quot;/&gt;&lt;property id=&quot;20300&quot; value=&quot;Slide 2&quot;/&gt;&lt;property id=&quot;20307&quot; value=&quot;26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61&quot;/&gt;&lt;/object&gt;&lt;object type=&quot;3&quot; unique_id=&quot;10007&quot;&gt;&lt;property id=&quot;20148&quot; value=&quot;5&quot;/&gt;&lt;property id=&quot;20300&quot; value=&quot;Slide 5&quot;/&gt;&lt;property id=&quot;20307&quot; value=&quot;268&quot;/&gt;&lt;/object&gt;&lt;object type=&quot;3&quot; unique_id=&quot;10008&quot;&gt;&lt;property id=&quot;20148&quot; value=&quot;5&quot;/&gt;&lt;property id=&quot;20300&quot; value=&quot;Slide 6&quot;/&gt;&lt;property id=&quot;20307&quot; value=&quot;292&quot;/&gt;&lt;/object&gt;&lt;object type=&quot;3&quot; unique_id=&quot;10009&quot;&gt;&lt;property id=&quot;20148&quot; value=&quot;5&quot;/&gt;&lt;property id=&quot;20300&quot; value=&quot;Slide 7&quot;/&gt;&lt;property id=&quot;20307&quot; value=&quot;266&quot;/&gt;&lt;/object&gt;&lt;object type=&quot;3&quot; unique_id=&quot;10010&quot;&gt;&lt;property id=&quot;20148&quot; value=&quot;5&quot;/&gt;&lt;property id=&quot;20300&quot; value=&quot;Slide 8&quot;/&gt;&lt;property id=&quot;20307&quot; value=&quot;260&quot;/&gt;&lt;/object&gt;&lt;object type=&quot;3&quot; unique_id=&quot;10011&quot;&gt;&lt;property id=&quot;20148&quot; value=&quot;5&quot;/&gt;&lt;property id=&quot;20300&quot; value=&quot;Slide 9&quot;/&gt;&lt;property id=&quot;20307&quot; value=&quot;269&quot;/&gt;&lt;/object&gt;&lt;object type=&quot;3&quot; unique_id=&quot;10012&quot;&gt;&lt;property id=&quot;20148&quot; value=&quot;5&quot;/&gt;&lt;property id=&quot;20300&quot; value=&quot;Slide 10&quot;/&gt;&lt;property id=&quot;20307&quot; value=&quot;270&quot;/&gt;&lt;/object&gt;&lt;object type=&quot;3&quot; unique_id=&quot;10013&quot;&gt;&lt;property id=&quot;20148&quot; value=&quot;5&quot;/&gt;&lt;property id=&quot;20300&quot; value=&quot;Slide 11&quot;/&gt;&lt;property id=&quot;20307&quot; value=&quot;259&quot;/&gt;&lt;/object&gt;&lt;object type=&quot;3&quot; unique_id=&quot;10014&quot;&gt;&lt;property id=&quot;20148&quot; value=&quot;5&quot;/&gt;&lt;property id=&quot;20300&quot; value=&quot;Slide 12&quot;/&gt;&lt;property id=&quot;20307&quot; value=&quot;271&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3&quot;/&gt;&lt;/object&gt;&lt;object type=&quot;3&quot; unique_id=&quot;10018&quot;&gt;&lt;property id=&quot;20148&quot; value=&quot;5&quot;/&gt;&lt;property id=&quot;20300&quot; value=&quot;Slide 16&quot;/&gt;&lt;property id=&quot;20307&quot; value=&quot;278&quot;/&gt;&lt;/object&gt;&lt;object type=&quot;3&quot; unique_id=&quot;10019&quot;&gt;&lt;property id=&quot;20148&quot; value=&quot;5&quot;/&gt;&lt;property id=&quot;20300&quot; value=&quot;Slide 17&quot;/&gt;&lt;property id=&quot;20307&quot; value=&quot;279&quot;/&gt;&lt;/object&gt;&lt;object type=&quot;3&quot; unique_id=&quot;10020&quot;&gt;&lt;property id=&quot;20148&quot; value=&quot;5&quot;/&gt;&lt;property id=&quot;20300&quot; value=&quot;Slide 18&quot;/&gt;&lt;property id=&quot;20307&quot; value=&quot;280&quot;/&gt;&lt;/object&gt;&lt;object type=&quot;3&quot; unique_id=&quot;10021&quot;&gt;&lt;property id=&quot;20148&quot; value=&quot;5&quot;/&gt;&lt;property id=&quot;20300&quot; value=&quot;Slide 19&quot;/&gt;&lt;property id=&quot;20307&quot; value=&quot;281&quot;/&gt;&lt;/object&gt;&lt;object type=&quot;3&quot; unique_id=&quot;10022&quot;&gt;&lt;property id=&quot;20148&quot; value=&quot;5&quot;/&gt;&lt;property id=&quot;20300&quot; value=&quot;Slide 20&quot;/&gt;&lt;property id=&quot;20307&quot; value=&quot;282&quot;/&gt;&lt;/object&gt;&lt;object type=&quot;3&quot; unique_id=&quot;10023&quot;&gt;&lt;property id=&quot;20148&quot; value=&quot;5&quot;/&gt;&lt;property id=&quot;20300&quot; value=&quot;Slide 21&quot;/&gt;&lt;property id=&quot;20307&quot; value=&quot;277&quot;/&gt;&lt;/object&gt;&lt;object type=&quot;3&quot; unique_id=&quot;10024&quot;&gt;&lt;property id=&quot;20148&quot; value=&quot;5&quot;/&gt;&lt;property id=&quot;20300&quot; value=&quot;Slide 22&quot;/&gt;&lt;property id=&quot;20307&quot; value=&quot;283&quot;/&gt;&lt;/object&gt;&lt;object type=&quot;3&quot; unique_id=&quot;10025&quot;&gt;&lt;property id=&quot;20148&quot; value=&quot;5&quot;/&gt;&lt;property id=&quot;20300&quot; value=&quot;Slide 23&quot;/&gt;&lt;property id=&quot;20307&quot; value=&quot;284&quot;/&gt;&lt;/object&gt;&lt;object type=&quot;3&quot; unique_id=&quot;10026&quot;&gt;&lt;property id=&quot;20148&quot; value=&quot;5&quot;/&gt;&lt;property id=&quot;20300&quot; value=&quot;Slide 24&quot;/&gt;&lt;property id=&quot;20307&quot; value=&quot;285&quot;/&gt;&lt;/object&gt;&lt;object type=&quot;3&quot; unique_id=&quot;10027&quot;&gt;&lt;property id=&quot;20148&quot; value=&quot;5&quot;/&gt;&lt;property id=&quot;20300&quot; value=&quot;Slide 25&quot;/&gt;&lt;property id=&quot;20307&quot; value=&quot;289&quot;/&gt;&lt;/object&gt;&lt;object type=&quot;3&quot; unique_id=&quot;10028&quot;&gt;&lt;property id=&quot;20148&quot; value=&quot;5&quot;/&gt;&lt;property id=&quot;20300&quot; value=&quot;Slide 26&quot;/&gt;&lt;property id=&quot;20307&quot; value=&quot;286&quot;/&gt;&lt;/object&gt;&lt;object type=&quot;3&quot; unique_id=&quot;10029&quot;&gt;&lt;property id=&quot;20148&quot; value=&quot;5&quot;/&gt;&lt;property id=&quot;20300&quot; value=&quot;Slide 27&quot;/&gt;&lt;property id=&quot;20307&quot; value=&quot;290&quot;/&gt;&lt;/object&gt;&lt;object type=&quot;3&quot; unique_id=&quot;10030&quot;&gt;&lt;property id=&quot;20148&quot; value=&quot;5&quot;/&gt;&lt;property id=&quot;20300&quot; value=&quot;Slide 28&quot;/&gt;&lt;property id=&quot;20307&quot; value=&quot;295&quot;/&gt;&lt;/object&gt;&lt;object type=&quot;3&quot; unique_id=&quot;10031&quot;&gt;&lt;property id=&quot;20148&quot; value=&quot;5&quot;/&gt;&lt;property id=&quot;20300&quot; value=&quot;Slide 29&quot;/&gt;&lt;property id=&quot;20307&quot; value=&quot;294&quot;/&gt;&lt;/object&gt;&lt;object type=&quot;3&quot; unique_id=&quot;10032&quot;&gt;&lt;property id=&quot;20148&quot; value=&quot;5&quot;/&gt;&lt;property id=&quot;20300&quot; value=&quot;Slide 30&quot;/&gt;&lt;property id=&quot;20307&quot; value=&quot;265&quot;/&gt;&lt;/object&gt;&lt;/object&gt;&lt;object type=&quot;8&quot; unique_id=&quot;10064&quot;&gt;&lt;/object&gt;&lt;/object&gt;&lt;/database&gt;"/>
  <p:tag name="SECTOMILLISECCONVERTED" val="1"/>
  <p:tag name="MMPROD_NEXTUNIQUEID" val="100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973</TotalTime>
  <Words>740</Words>
  <Application>Microsoft Office PowerPoint</Application>
  <PresentationFormat>Custom</PresentationFormat>
  <Paragraphs>121</Paragraphs>
  <Slides>30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Cambria</vt:lpstr>
      <vt:lpstr>Wingdings</vt:lpstr>
      <vt:lpstr>Calibri</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Dell</cp:lastModifiedBy>
  <cp:revision>14</cp:revision>
  <dcterms:created xsi:type="dcterms:W3CDTF">2006-08-16T00:00:00Z</dcterms:created>
  <dcterms:modified xsi:type="dcterms:W3CDTF">2024-01-28T12:27:13Z</dcterms:modified>
  <dc:identifier>DAE1BplEZQ0</dc:identifier>
</cp:coreProperties>
</file>