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88" r:id="rId16"/>
    <p:sldId id="289" r:id="rId17"/>
    <p:sldId id="290" r:id="rId18"/>
    <p:sldId id="291" r:id="rId19"/>
    <p:sldId id="276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B12E4-03A0-426B-8931-A6486FB7E975}" v="21" dt="2025-05-12T10:29:10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0FA04-89BB-47B6-A4CD-99F22EC2FEB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B0CE9-1B8E-4453-93B9-375A687A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8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72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học sinh chơi trò chơi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 ôn lại các phép 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 trong phạm vi 20 (cộng vượt qua 10),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480E2-FBED-46D6-9459-80EAFD868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0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3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7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20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7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0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1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9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0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7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7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4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0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4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0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1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A82C-24DE-4475-9567-3843F0E949F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3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2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3.gif"/><Relationship Id="rId10" Type="http://schemas.openxmlformats.org/officeDocument/2006/relationships/slide" Target="slide3.xml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3.gif"/><Relationship Id="rId10" Type="http://schemas.openxmlformats.org/officeDocument/2006/relationships/slide" Target="slide4.xml"/><Relationship Id="rId4" Type="http://schemas.openxmlformats.org/officeDocument/2006/relationships/image" Target="../media/image14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3.gif"/><Relationship Id="rId10" Type="http://schemas.openxmlformats.org/officeDocument/2006/relationships/slide" Target="slide5.xml"/><Relationship Id="rId4" Type="http://schemas.openxmlformats.org/officeDocument/2006/relationships/image" Target="../media/image14.jp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image" Target="../media/image14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p Stage photography backdrop red theater curtain - whos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8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7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6096000" y="792882"/>
            <a:ext cx="6946232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</a:rPr>
              <a:t>hai,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66383-DA5B-4FE4-975A-A6962113E311}"/>
              </a:ext>
            </a:extLst>
          </p:cNvPr>
          <p:cNvSpPr txBox="1"/>
          <p:nvPr/>
        </p:nvSpPr>
        <p:spPr>
          <a:xfrm>
            <a:off x="2010099" y="3101533"/>
            <a:ext cx="832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39: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Ôn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phép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vi 100</a:t>
            </a:r>
            <a:r>
              <a:rPr lang="vi-VN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(t1)</a:t>
            </a:r>
            <a:endParaRPr lang="en-US" sz="4800" dirty="0">
              <a:solidFill>
                <a:srgbClr val="0070C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8" y="1921690"/>
            <a:ext cx="4358564" cy="190359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0821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Bốn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89" y="4087668"/>
            <a:ext cx="4170914" cy="1799948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34038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mốt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164261" y="2791374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5" name="DefaultOcx">
            <a:extLst>
              <a:ext uri="{FF2B5EF4-FFF2-40B4-BE49-F238E27FC236}">
                <a16:creationId xmlns:a16="http://schemas.microsoft.com/office/drawing/2014/main" id="{3D17E576-4683-B651-F3BE-BF85155770F4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16" y="1747322"/>
            <a:ext cx="4294447" cy="2077958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7752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89" y="4099163"/>
            <a:ext cx="4170914" cy="1776957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92531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078685" y="2786301"/>
            <a:ext cx="807321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31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577A4E-A7B8-4DD5-8CA5-BC3FD9FC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208" y="1740025"/>
            <a:ext cx="10463869" cy="3046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D1E76F-D4C1-4587-96E8-F228DD50F664}"/>
              </a:ext>
            </a:extLst>
          </p:cNvPr>
          <p:cNvSpPr txBox="1"/>
          <p:nvPr/>
        </p:nvSpPr>
        <p:spPr>
          <a:xfrm>
            <a:off x="400923" y="1690853"/>
            <a:ext cx="83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46CC39-3290-4353-AEF8-83C0C1FCAC3A}"/>
              </a:ext>
            </a:extLst>
          </p:cNvPr>
          <p:cNvSpPr/>
          <p:nvPr/>
        </p:nvSpPr>
        <p:spPr>
          <a:xfrm>
            <a:off x="5971592" y="2472612"/>
            <a:ext cx="3638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0D15D5-E62D-4D1A-9A8C-88F0AABCAD90}"/>
              </a:ext>
            </a:extLst>
          </p:cNvPr>
          <p:cNvSpPr/>
          <p:nvPr/>
        </p:nvSpPr>
        <p:spPr>
          <a:xfrm>
            <a:off x="6671388" y="247261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AB3045-452F-4E24-9331-026755D9EA0D}"/>
              </a:ext>
            </a:extLst>
          </p:cNvPr>
          <p:cNvSpPr/>
          <p:nvPr/>
        </p:nvSpPr>
        <p:spPr>
          <a:xfrm>
            <a:off x="9041363" y="248194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7484BB-055A-42B0-A259-3E365D150257}"/>
              </a:ext>
            </a:extLst>
          </p:cNvPr>
          <p:cNvSpPr/>
          <p:nvPr/>
        </p:nvSpPr>
        <p:spPr>
          <a:xfrm>
            <a:off x="10864792" y="2575249"/>
            <a:ext cx="546546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8363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A125EF9-AC4C-E95A-1F8C-A3B8052E9690}"/>
              </a:ext>
            </a:extLst>
          </p:cNvPr>
          <p:cNvSpPr txBox="1">
            <a:spLocks/>
          </p:cNvSpPr>
          <p:nvPr/>
        </p:nvSpPr>
        <p:spPr>
          <a:xfrm>
            <a:off x="711201" y="1940076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47 =        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CF0BDB-6A14-6B71-9E66-8AAE85168937}"/>
              </a:ext>
            </a:extLst>
          </p:cNvPr>
          <p:cNvSpPr/>
          <p:nvPr/>
        </p:nvSpPr>
        <p:spPr>
          <a:xfrm>
            <a:off x="817995" y="49212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0A67176-27DE-6108-6DCC-418592DD9F55}"/>
              </a:ext>
            </a:extLst>
          </p:cNvPr>
          <p:cNvSpPr txBox="1">
            <a:spLocks/>
          </p:cNvSpPr>
          <p:nvPr/>
        </p:nvSpPr>
        <p:spPr>
          <a:xfrm>
            <a:off x="1468468" y="276225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DBDAF95-B214-A985-07EB-A79506642F97}"/>
              </a:ext>
            </a:extLst>
          </p:cNvPr>
          <p:cNvSpPr txBox="1">
            <a:spLocks/>
          </p:cNvSpPr>
          <p:nvPr/>
        </p:nvSpPr>
        <p:spPr>
          <a:xfrm>
            <a:off x="2059845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47F633E1-9B23-9F3C-5F32-9DF1833BC307}"/>
              </a:ext>
            </a:extLst>
          </p:cNvPr>
          <p:cNvSpPr/>
          <p:nvPr/>
        </p:nvSpPr>
        <p:spPr>
          <a:xfrm>
            <a:off x="2354963" y="1934025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212C0226-9C8D-3FB7-D6A1-7D16B489E306}"/>
              </a:ext>
            </a:extLst>
          </p:cNvPr>
          <p:cNvSpPr/>
          <p:nvPr/>
        </p:nvSpPr>
        <p:spPr>
          <a:xfrm>
            <a:off x="4308368" y="191951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12AB777-CFAA-673B-ADE4-DE8098C254CC}"/>
              </a:ext>
            </a:extLst>
          </p:cNvPr>
          <p:cNvSpPr txBox="1">
            <a:spLocks/>
          </p:cNvSpPr>
          <p:nvPr/>
        </p:nvSpPr>
        <p:spPr>
          <a:xfrm>
            <a:off x="4009597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62210AB-15B7-13A9-9766-1B8C763FF85D}"/>
              </a:ext>
            </a:extLst>
          </p:cNvPr>
          <p:cNvSpPr txBox="1">
            <a:spLocks/>
          </p:cNvSpPr>
          <p:nvPr/>
        </p:nvSpPr>
        <p:spPr>
          <a:xfrm>
            <a:off x="757209" y="350278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 =        +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A91E60FB-F9DC-4C16-8847-4B4AED015DF4}"/>
              </a:ext>
            </a:extLst>
          </p:cNvPr>
          <p:cNvSpPr txBox="1">
            <a:spLocks/>
          </p:cNvSpPr>
          <p:nvPr/>
        </p:nvSpPr>
        <p:spPr>
          <a:xfrm>
            <a:off x="2105853" y="3467704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1A734622-CBFF-082D-BDFC-292CD083823B}"/>
              </a:ext>
            </a:extLst>
          </p:cNvPr>
          <p:cNvSpPr/>
          <p:nvPr/>
        </p:nvSpPr>
        <p:spPr>
          <a:xfrm>
            <a:off x="2400971" y="3496729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9F384509-9441-353F-9174-D58ADE41DB18}"/>
              </a:ext>
            </a:extLst>
          </p:cNvPr>
          <p:cNvSpPr/>
          <p:nvPr/>
        </p:nvSpPr>
        <p:spPr>
          <a:xfrm>
            <a:off x="4354376" y="348221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BD263DBD-9D39-6059-DA8E-8F30FE7A9AC2}"/>
              </a:ext>
            </a:extLst>
          </p:cNvPr>
          <p:cNvSpPr/>
          <p:nvPr/>
        </p:nvSpPr>
        <p:spPr>
          <a:xfrm>
            <a:off x="4349448" y="3489476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9AD3E83B-4B94-763A-9EB4-4A0A2182E0BA}"/>
              </a:ext>
            </a:extLst>
          </p:cNvPr>
          <p:cNvSpPr txBox="1">
            <a:spLocks/>
          </p:cNvSpPr>
          <p:nvPr/>
        </p:nvSpPr>
        <p:spPr>
          <a:xfrm>
            <a:off x="6501873" y="35052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69 =        +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7A8C66DD-7FA3-5EEB-D64E-8745470D9B17}"/>
              </a:ext>
            </a:extLst>
          </p:cNvPr>
          <p:cNvSpPr/>
          <p:nvPr/>
        </p:nvSpPr>
        <p:spPr>
          <a:xfrm>
            <a:off x="10099040" y="348463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Rounded Rectangle 33">
            <a:extLst>
              <a:ext uri="{FF2B5EF4-FFF2-40B4-BE49-F238E27FC236}">
                <a16:creationId xmlns:a16="http://schemas.microsoft.com/office/drawing/2014/main" id="{67B311D6-4680-6B98-9783-118521938AB9}"/>
              </a:ext>
            </a:extLst>
          </p:cNvPr>
          <p:cNvSpPr/>
          <p:nvPr/>
        </p:nvSpPr>
        <p:spPr>
          <a:xfrm>
            <a:off x="8272395" y="35052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510A3F5D-C841-EEAC-BEF4-037A2738DAE1}"/>
              </a:ext>
            </a:extLst>
          </p:cNvPr>
          <p:cNvSpPr/>
          <p:nvPr/>
        </p:nvSpPr>
        <p:spPr>
          <a:xfrm>
            <a:off x="8330451" y="35696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DB04F312-2A05-9E02-E04E-8077FF997CF2}"/>
              </a:ext>
            </a:extLst>
          </p:cNvPr>
          <p:cNvSpPr txBox="1">
            <a:spLocks/>
          </p:cNvSpPr>
          <p:nvPr/>
        </p:nvSpPr>
        <p:spPr>
          <a:xfrm>
            <a:off x="7986089" y="34640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CDE969C0-F7CD-EFFB-D874-592BFD311E4B}"/>
              </a:ext>
            </a:extLst>
          </p:cNvPr>
          <p:cNvSpPr txBox="1">
            <a:spLocks/>
          </p:cNvSpPr>
          <p:nvPr/>
        </p:nvSpPr>
        <p:spPr>
          <a:xfrm>
            <a:off x="3759201" y="52324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 =        +</a:t>
            </a:r>
          </a:p>
        </p:txBody>
      </p:sp>
      <p:sp>
        <p:nvSpPr>
          <p:cNvPr id="30" name="Rounded Rectangle 38">
            <a:extLst>
              <a:ext uri="{FF2B5EF4-FFF2-40B4-BE49-F238E27FC236}">
                <a16:creationId xmlns:a16="http://schemas.microsoft.com/office/drawing/2014/main" id="{FD72A0E3-5F8C-9640-237C-6CBAE791824E}"/>
              </a:ext>
            </a:extLst>
          </p:cNvPr>
          <p:cNvSpPr/>
          <p:nvPr/>
        </p:nvSpPr>
        <p:spPr>
          <a:xfrm>
            <a:off x="5529723" y="52324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0EA65025-BB7F-4BF0-DDC2-4680C8BAE801}"/>
              </a:ext>
            </a:extLst>
          </p:cNvPr>
          <p:cNvSpPr/>
          <p:nvPr/>
        </p:nvSpPr>
        <p:spPr>
          <a:xfrm>
            <a:off x="5587779" y="52968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D167768A-2897-A93E-0367-B60E24E63B6B}"/>
              </a:ext>
            </a:extLst>
          </p:cNvPr>
          <p:cNvSpPr txBox="1">
            <a:spLocks/>
          </p:cNvSpPr>
          <p:nvPr/>
        </p:nvSpPr>
        <p:spPr>
          <a:xfrm>
            <a:off x="5243417" y="51912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37EEF457-BF59-FFCB-4757-2838935631C9}"/>
              </a:ext>
            </a:extLst>
          </p:cNvPr>
          <p:cNvSpPr/>
          <p:nvPr/>
        </p:nvSpPr>
        <p:spPr>
          <a:xfrm>
            <a:off x="7305175" y="526505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42">
            <a:extLst>
              <a:ext uri="{FF2B5EF4-FFF2-40B4-BE49-F238E27FC236}">
                <a16:creationId xmlns:a16="http://schemas.microsoft.com/office/drawing/2014/main" id="{29011F50-F1A9-E569-40D3-5D06AE696650}"/>
              </a:ext>
            </a:extLst>
          </p:cNvPr>
          <p:cNvSpPr/>
          <p:nvPr/>
        </p:nvSpPr>
        <p:spPr>
          <a:xfrm>
            <a:off x="7300247" y="5272312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92067A36-E9D3-94DF-CB78-80FEE502F5A3}"/>
              </a:ext>
            </a:extLst>
          </p:cNvPr>
          <p:cNvSpPr txBox="1">
            <a:spLocks/>
          </p:cNvSpPr>
          <p:nvPr/>
        </p:nvSpPr>
        <p:spPr>
          <a:xfrm>
            <a:off x="757209" y="1003300"/>
            <a:ext cx="11507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62157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/>
      <p:bldP spid="31" grpId="0" animBg="1"/>
      <p:bldP spid="32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8434748" cy="954107"/>
            <a:chOff x="3610947" y="671804"/>
            <a:chExt cx="8434748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78002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effectLst/>
                </a:rPr>
                <a:t>Độ dài một bước chân của Mai, Việt, Nam lần lượt là 32 cm, 30 cm, 34 cm.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D44986-9A85-4CC1-B760-85304E1E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19809"/>
            <a:ext cx="5509143" cy="3151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04208-00C2-47FD-B684-A36016EB9599}"/>
              </a:ext>
            </a:extLst>
          </p:cNvPr>
          <p:cNvSpPr txBox="1"/>
          <p:nvPr/>
        </p:nvSpPr>
        <p:spPr>
          <a:xfrm>
            <a:off x="634482" y="2164702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85FFF-4424-47B6-BE4B-3BDFECB7B3E8}"/>
              </a:ext>
            </a:extLst>
          </p:cNvPr>
          <p:cNvSpPr txBox="1"/>
          <p:nvPr/>
        </p:nvSpPr>
        <p:spPr>
          <a:xfrm>
            <a:off x="634482" y="2881547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F64A5-45ED-4D01-B80D-502ABB6A8DCB}"/>
              </a:ext>
            </a:extLst>
          </p:cNvPr>
          <p:cNvSpPr txBox="1"/>
          <p:nvPr/>
        </p:nvSpPr>
        <p:spPr>
          <a:xfrm>
            <a:off x="634481" y="3654779"/>
            <a:ext cx="61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82EB77-C620-4302-805F-7CCF7AFAE2FB}"/>
              </a:ext>
            </a:extLst>
          </p:cNvPr>
          <p:cNvSpPr txBox="1"/>
          <p:nvPr/>
        </p:nvSpPr>
        <p:spPr>
          <a:xfrm>
            <a:off x="446327" y="4377249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45D40-5ACE-48AD-B22B-ADCBB7E306DC}"/>
              </a:ext>
            </a:extLst>
          </p:cNvPr>
          <p:cNvSpPr txBox="1"/>
          <p:nvPr/>
        </p:nvSpPr>
        <p:spPr>
          <a:xfrm>
            <a:off x="970385" y="586569"/>
            <a:ext cx="10412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Việt ghép hai trong ba tấm thẻ như hình vẽ để được các số có hai chữ số. Việt có thể ghép được những số nào?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53F72-8A43-4076-92F8-E28DE9E6E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719" y="1695008"/>
            <a:ext cx="5567363" cy="4024445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D1725232-B644-4F75-AD06-4B85419CF3C5}"/>
              </a:ext>
            </a:extLst>
          </p:cNvPr>
          <p:cNvSpPr/>
          <p:nvPr/>
        </p:nvSpPr>
        <p:spPr>
          <a:xfrm rot="5400000">
            <a:off x="7764057" y="4408715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39E41-4053-4EB5-ACBD-6850CECA1C6C}"/>
              </a:ext>
            </a:extLst>
          </p:cNvPr>
          <p:cNvSpPr txBox="1"/>
          <p:nvPr/>
        </p:nvSpPr>
        <p:spPr>
          <a:xfrm>
            <a:off x="1981377" y="403782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0C722CC-135A-4BB1-B3F2-455907D2AABA}"/>
              </a:ext>
            </a:extLst>
          </p:cNvPr>
          <p:cNvSpPr/>
          <p:nvPr/>
        </p:nvSpPr>
        <p:spPr>
          <a:xfrm rot="5400000">
            <a:off x="8846408" y="4408716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86ACB8-8B4B-42F1-B4DD-95C168AE6999}"/>
              </a:ext>
            </a:extLst>
          </p:cNvPr>
          <p:cNvSpPr txBox="1"/>
          <p:nvPr/>
        </p:nvSpPr>
        <p:spPr>
          <a:xfrm>
            <a:off x="3137540" y="410030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55650CA-C976-4FF3-8126-92EF543A1558}"/>
              </a:ext>
            </a:extLst>
          </p:cNvPr>
          <p:cNvSpPr/>
          <p:nvPr/>
        </p:nvSpPr>
        <p:spPr>
          <a:xfrm rot="5400000">
            <a:off x="8275295" y="3809613"/>
            <a:ext cx="242081" cy="2344318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FF40A2-63BC-444A-AE25-04D3AED17002}"/>
              </a:ext>
            </a:extLst>
          </p:cNvPr>
          <p:cNvSpPr txBox="1"/>
          <p:nvPr/>
        </p:nvSpPr>
        <p:spPr>
          <a:xfrm>
            <a:off x="4253629" y="4134755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10CB4A-EC36-48E2-88AB-964FA55AAB1B}"/>
              </a:ext>
            </a:extLst>
          </p:cNvPr>
          <p:cNvSpPr txBox="1"/>
          <p:nvPr/>
        </p:nvSpPr>
        <p:spPr>
          <a:xfrm>
            <a:off x="5387015" y="4100299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1895707" y="935831"/>
            <a:ext cx="8985257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B9155A-2558-47E5-BD44-B8D972C38FF5}"/>
              </a:ext>
            </a:extLst>
          </p:cNvPr>
          <p:cNvSpPr/>
          <p:nvPr/>
        </p:nvSpPr>
        <p:spPr>
          <a:xfrm>
            <a:off x="3113744" y="1918145"/>
            <a:ext cx="68033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D800"/>
                </a:solidFill>
                <a:prstDash val="solid"/>
              </a:ln>
              <a:gradFill>
                <a:gsLst>
                  <a:gs pos="0">
                    <a:srgbClr val="FFD800"/>
                  </a:gs>
                  <a:gs pos="4000">
                    <a:srgbClr val="FFD800">
                      <a:lumMod val="60000"/>
                      <a:lumOff val="40000"/>
                    </a:srgbClr>
                  </a:gs>
                  <a:gs pos="87000">
                    <a:srgbClr val="FFD8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3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10152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+ 8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+ 6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+ 7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+ 3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326</Words>
  <Application>Microsoft Office PowerPoint</Application>
  <PresentationFormat>Widescreen</PresentationFormat>
  <Paragraphs>112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.VnArial</vt:lpstr>
      <vt:lpstr>Arial</vt:lpstr>
      <vt:lpstr>Bungee Inline</vt:lpstr>
      <vt:lpstr>Calibri</vt:lpstr>
      <vt:lpstr>Calibri Light</vt:lpstr>
      <vt:lpstr>Pattaya</vt:lpstr>
      <vt:lpstr>Times New Roman</vt:lpstr>
      <vt:lpstr>zihun7hao-wennuantongzhiti</vt:lpstr>
      <vt:lpstr>字魂59号-创粗黑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10</cp:revision>
  <dcterms:created xsi:type="dcterms:W3CDTF">2022-01-04T04:59:17Z</dcterms:created>
  <dcterms:modified xsi:type="dcterms:W3CDTF">2025-05-12T10:29:53Z</dcterms:modified>
</cp:coreProperties>
</file>